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4899507-5589-4D36-858C-1183E0A9EAFC}" type="datetimeFigureOut">
              <a:rPr lang="pl-PL" smtClean="0"/>
              <a:t>2010-12-17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C8D13A4-1CBC-416C-BF42-033F89B84B12}"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4899507-5589-4D36-858C-1183E0A9EAFC}" type="datetimeFigureOut">
              <a:rPr lang="pl-PL" smtClean="0"/>
              <a:t>2010-12-17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C8D13A4-1CBC-416C-BF42-033F89B84B12}"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4899507-5589-4D36-858C-1183E0A9EAFC}" type="datetimeFigureOut">
              <a:rPr lang="pl-PL" smtClean="0"/>
              <a:t>2010-12-17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C8D13A4-1CBC-416C-BF42-033F89B84B12}"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4899507-5589-4D36-858C-1183E0A9EAFC}" type="datetimeFigureOut">
              <a:rPr lang="pl-PL" smtClean="0"/>
              <a:t>2010-12-17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C8D13A4-1CBC-416C-BF42-033F89B84B12}"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4899507-5589-4D36-858C-1183E0A9EAFC}" type="datetimeFigureOut">
              <a:rPr lang="pl-PL" smtClean="0"/>
              <a:t>2010-12-17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C8D13A4-1CBC-416C-BF42-033F89B84B12}"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4899507-5589-4D36-858C-1183E0A9EAFC}" type="datetimeFigureOut">
              <a:rPr lang="pl-PL" smtClean="0"/>
              <a:t>2010-12-17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C8D13A4-1CBC-416C-BF42-033F89B84B12}"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4899507-5589-4D36-858C-1183E0A9EAFC}" type="datetimeFigureOut">
              <a:rPr lang="pl-PL" smtClean="0"/>
              <a:t>2010-12-17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C8D13A4-1CBC-416C-BF42-033F89B84B12}"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4899507-5589-4D36-858C-1183E0A9EAFC}" type="datetimeFigureOut">
              <a:rPr lang="pl-PL" smtClean="0"/>
              <a:t>2010-12-17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C8D13A4-1CBC-416C-BF42-033F89B84B12}"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4899507-5589-4D36-858C-1183E0A9EAFC}" type="datetimeFigureOut">
              <a:rPr lang="pl-PL" smtClean="0"/>
              <a:t>2010-12-17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C8D13A4-1CBC-416C-BF42-033F89B84B12}"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4899507-5589-4D36-858C-1183E0A9EAFC}" type="datetimeFigureOut">
              <a:rPr lang="pl-PL" smtClean="0"/>
              <a:t>2010-12-17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C8D13A4-1CBC-416C-BF42-033F89B84B12}"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4899507-5589-4D36-858C-1183E0A9EAFC}" type="datetimeFigureOut">
              <a:rPr lang="pl-PL" smtClean="0"/>
              <a:t>2010-12-17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C8D13A4-1CBC-416C-BF42-033F89B84B12}"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99507-5589-4D36-858C-1183E0A9EAFC}" type="datetimeFigureOut">
              <a:rPr lang="pl-PL" smtClean="0"/>
              <a:t>2010-12-17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D13A4-1CBC-416C-BF42-033F89B84B12}"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6.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6.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pl.wikipedia.org/w/index.php?title=Plik:Fra_Filippo_Lippi_002.jpg&amp;filetimestamp=20050519194936" TargetMode="External"/><Relationship Id="rId1" Type="http://schemas.openxmlformats.org/officeDocument/2006/relationships/slideLayout" Target="../slideLayouts/slideLayout6.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7158" y="1357298"/>
            <a:ext cx="7772400" cy="3886227"/>
          </a:xfrm>
        </p:spPr>
        <p:style>
          <a:lnRef idx="0">
            <a:schemeClr val="accent5"/>
          </a:lnRef>
          <a:fillRef idx="3">
            <a:schemeClr val="accent5"/>
          </a:fillRef>
          <a:effectRef idx="3">
            <a:schemeClr val="accent5"/>
          </a:effectRef>
          <a:fontRef idx="minor">
            <a:schemeClr val="lt1"/>
          </a:fontRef>
        </p:style>
        <p:txBody>
          <a:bodyPr>
            <a:noAutofit/>
          </a:bodyPr>
          <a:lstStyle/>
          <a:p>
            <a:r>
              <a:rPr lang="pl-PL" sz="9600" dirty="0" smtClean="0">
                <a:solidFill>
                  <a:srgbClr val="FF0000"/>
                </a:solidFill>
              </a:rPr>
              <a:t>Boże narodzenie</a:t>
            </a:r>
            <a:br>
              <a:rPr lang="pl-PL" sz="9600" dirty="0" smtClean="0">
                <a:solidFill>
                  <a:srgbClr val="FF0000"/>
                </a:solidFill>
              </a:rPr>
            </a:br>
            <a:endParaRPr lang="pl-PL" sz="9600" dirty="0">
              <a:solidFill>
                <a:srgbClr val="FF0000"/>
              </a:solidFill>
            </a:endParaRPr>
          </a:p>
        </p:txBody>
      </p:sp>
      <p:sp>
        <p:nvSpPr>
          <p:cNvPr id="3" name="Podtytuł 2"/>
          <p:cNvSpPr>
            <a:spLocks noGrp="1"/>
          </p:cNvSpPr>
          <p:nvPr>
            <p:ph type="subTitle" idx="1"/>
          </p:nvPr>
        </p:nvSpPr>
        <p:spPr/>
        <p:txBody>
          <a:bodyPr/>
          <a:lstStyle/>
          <a:p>
            <a:endParaRPr lang="pl-PL" dirty="0"/>
          </a:p>
        </p:txBody>
      </p:sp>
      <p:pic>
        <p:nvPicPr>
          <p:cNvPr id="4" name="Picture 6" descr="http://img222.imageshack.us/img222/7946/angel220akg7.gif"/>
          <p:cNvPicPr>
            <a:picLocks noChangeAspect="1" noChangeArrowheads="1" noCrop="1"/>
          </p:cNvPicPr>
          <p:nvPr/>
        </p:nvPicPr>
        <p:blipFill>
          <a:blip r:embed="rId2"/>
          <a:srcRect/>
          <a:stretch>
            <a:fillRect/>
          </a:stretch>
        </p:blipFill>
        <p:spPr bwMode="auto">
          <a:xfrm>
            <a:off x="6429388" y="4929198"/>
            <a:ext cx="952500" cy="990601"/>
          </a:xfrm>
          <a:prstGeom prst="rect">
            <a:avLst/>
          </a:prstGeom>
          <a:noFill/>
        </p:spPr>
      </p:pic>
      <p:pic>
        <p:nvPicPr>
          <p:cNvPr id="5" name="Picture 6" descr="http://img222.imageshack.us/img222/7946/angel220akg7.gif"/>
          <p:cNvPicPr>
            <a:picLocks noChangeAspect="1" noChangeArrowheads="1" noCrop="1"/>
          </p:cNvPicPr>
          <p:nvPr/>
        </p:nvPicPr>
        <p:blipFill>
          <a:blip r:embed="rId2"/>
          <a:srcRect/>
          <a:stretch>
            <a:fillRect/>
          </a:stretch>
        </p:blipFill>
        <p:spPr bwMode="auto">
          <a:xfrm>
            <a:off x="1571604" y="5000636"/>
            <a:ext cx="952500" cy="990601"/>
          </a:xfrm>
          <a:prstGeom prst="rect">
            <a:avLst/>
          </a:prstGeom>
          <a:noFill/>
        </p:spPr>
      </p:pic>
      <p:pic>
        <p:nvPicPr>
          <p:cNvPr id="6" name="Picture 6" descr="http://img222.imageshack.us/img222/7946/angel220akg7.gif"/>
          <p:cNvPicPr>
            <a:picLocks noChangeAspect="1" noChangeArrowheads="1" noCrop="1"/>
          </p:cNvPicPr>
          <p:nvPr/>
        </p:nvPicPr>
        <p:blipFill>
          <a:blip r:embed="rId2"/>
          <a:srcRect/>
          <a:stretch>
            <a:fillRect/>
          </a:stretch>
        </p:blipFill>
        <p:spPr bwMode="auto">
          <a:xfrm>
            <a:off x="214282" y="5072074"/>
            <a:ext cx="952500" cy="990601"/>
          </a:xfrm>
          <a:prstGeom prst="rect">
            <a:avLst/>
          </a:prstGeom>
          <a:noFill/>
        </p:spPr>
      </p:pic>
      <p:pic>
        <p:nvPicPr>
          <p:cNvPr id="7" name="Picture 6" descr="http://img222.imageshack.us/img222/7946/angel220akg7.gif"/>
          <p:cNvPicPr>
            <a:picLocks noChangeAspect="1" noChangeArrowheads="1" noCrop="1"/>
          </p:cNvPicPr>
          <p:nvPr/>
        </p:nvPicPr>
        <p:blipFill>
          <a:blip r:embed="rId2"/>
          <a:srcRect/>
          <a:stretch>
            <a:fillRect/>
          </a:stretch>
        </p:blipFill>
        <p:spPr bwMode="auto">
          <a:xfrm>
            <a:off x="0" y="3000372"/>
            <a:ext cx="952500" cy="990601"/>
          </a:xfrm>
          <a:prstGeom prst="rect">
            <a:avLst/>
          </a:prstGeom>
          <a:noFill/>
        </p:spPr>
      </p:pic>
      <p:pic>
        <p:nvPicPr>
          <p:cNvPr id="8" name="Picture 6" descr="http://img222.imageshack.us/img222/7946/angel220akg7.gif"/>
          <p:cNvPicPr>
            <a:picLocks noChangeAspect="1" noChangeArrowheads="1" noCrop="1"/>
          </p:cNvPicPr>
          <p:nvPr/>
        </p:nvPicPr>
        <p:blipFill>
          <a:blip r:embed="rId2"/>
          <a:srcRect/>
          <a:stretch>
            <a:fillRect/>
          </a:stretch>
        </p:blipFill>
        <p:spPr bwMode="auto">
          <a:xfrm>
            <a:off x="0" y="1000108"/>
            <a:ext cx="952500" cy="990601"/>
          </a:xfrm>
          <a:prstGeom prst="rect">
            <a:avLst/>
          </a:prstGeom>
          <a:noFill/>
        </p:spPr>
      </p:pic>
      <p:pic>
        <p:nvPicPr>
          <p:cNvPr id="9" name="Picture 6" descr="http://img222.imageshack.us/img222/7946/angel220akg7.gif"/>
          <p:cNvPicPr>
            <a:picLocks noChangeAspect="1" noChangeArrowheads="1" noCrop="1"/>
          </p:cNvPicPr>
          <p:nvPr/>
        </p:nvPicPr>
        <p:blipFill>
          <a:blip r:embed="rId2"/>
          <a:srcRect/>
          <a:stretch>
            <a:fillRect/>
          </a:stretch>
        </p:blipFill>
        <p:spPr bwMode="auto">
          <a:xfrm>
            <a:off x="1000100" y="214290"/>
            <a:ext cx="952500" cy="990601"/>
          </a:xfrm>
          <a:prstGeom prst="rect">
            <a:avLst/>
          </a:prstGeom>
          <a:noFill/>
        </p:spPr>
      </p:pic>
      <p:pic>
        <p:nvPicPr>
          <p:cNvPr id="10" name="Picture 6" descr="http://img222.imageshack.us/img222/7946/angel220akg7.gif"/>
          <p:cNvPicPr>
            <a:picLocks noChangeAspect="1" noChangeArrowheads="1" noCrop="1"/>
          </p:cNvPicPr>
          <p:nvPr/>
        </p:nvPicPr>
        <p:blipFill>
          <a:blip r:embed="rId2"/>
          <a:srcRect/>
          <a:stretch>
            <a:fillRect/>
          </a:stretch>
        </p:blipFill>
        <p:spPr bwMode="auto">
          <a:xfrm>
            <a:off x="2357422" y="214290"/>
            <a:ext cx="952500" cy="990601"/>
          </a:xfrm>
          <a:prstGeom prst="rect">
            <a:avLst/>
          </a:prstGeom>
          <a:noFill/>
        </p:spPr>
      </p:pic>
      <p:pic>
        <p:nvPicPr>
          <p:cNvPr id="11" name="Picture 6" descr="http://img222.imageshack.us/img222/7946/angel220akg7.gif"/>
          <p:cNvPicPr>
            <a:picLocks noChangeAspect="1" noChangeArrowheads="1" noCrop="1"/>
          </p:cNvPicPr>
          <p:nvPr/>
        </p:nvPicPr>
        <p:blipFill>
          <a:blip r:embed="rId2"/>
          <a:srcRect/>
          <a:stretch>
            <a:fillRect/>
          </a:stretch>
        </p:blipFill>
        <p:spPr bwMode="auto">
          <a:xfrm>
            <a:off x="3929058" y="142852"/>
            <a:ext cx="952500" cy="990601"/>
          </a:xfrm>
          <a:prstGeom prst="rect">
            <a:avLst/>
          </a:prstGeom>
          <a:noFill/>
        </p:spPr>
      </p:pic>
      <p:pic>
        <p:nvPicPr>
          <p:cNvPr id="12" name="Picture 6" descr="http://img222.imageshack.us/img222/7946/angel220akg7.gif"/>
          <p:cNvPicPr>
            <a:picLocks noChangeAspect="1" noChangeArrowheads="1" noCrop="1"/>
          </p:cNvPicPr>
          <p:nvPr/>
        </p:nvPicPr>
        <p:blipFill>
          <a:blip r:embed="rId2"/>
          <a:srcRect/>
          <a:stretch>
            <a:fillRect/>
          </a:stretch>
        </p:blipFill>
        <p:spPr bwMode="auto">
          <a:xfrm>
            <a:off x="5643570" y="142852"/>
            <a:ext cx="952500" cy="990601"/>
          </a:xfrm>
          <a:prstGeom prst="rect">
            <a:avLst/>
          </a:prstGeom>
          <a:noFill/>
        </p:spPr>
      </p:pic>
      <p:pic>
        <p:nvPicPr>
          <p:cNvPr id="13" name="Picture 6" descr="http://img222.imageshack.us/img222/7946/angel220akg7.gif"/>
          <p:cNvPicPr>
            <a:picLocks noChangeAspect="1" noChangeArrowheads="1" noCrop="1"/>
          </p:cNvPicPr>
          <p:nvPr/>
        </p:nvPicPr>
        <p:blipFill>
          <a:blip r:embed="rId2"/>
          <a:srcRect/>
          <a:stretch>
            <a:fillRect/>
          </a:stretch>
        </p:blipFill>
        <p:spPr bwMode="auto">
          <a:xfrm>
            <a:off x="7643834" y="142852"/>
            <a:ext cx="952500" cy="990601"/>
          </a:xfrm>
          <a:prstGeom prst="rect">
            <a:avLst/>
          </a:prstGeom>
          <a:noFill/>
        </p:spPr>
      </p:pic>
      <p:pic>
        <p:nvPicPr>
          <p:cNvPr id="14" name="Picture 6" descr="http://img222.imageshack.us/img222/7946/angel220akg7.gif"/>
          <p:cNvPicPr>
            <a:picLocks noChangeAspect="1" noChangeArrowheads="1" noCrop="1"/>
          </p:cNvPicPr>
          <p:nvPr/>
        </p:nvPicPr>
        <p:blipFill>
          <a:blip r:embed="rId2"/>
          <a:srcRect/>
          <a:stretch>
            <a:fillRect/>
          </a:stretch>
        </p:blipFill>
        <p:spPr bwMode="auto">
          <a:xfrm>
            <a:off x="5000628" y="5000636"/>
            <a:ext cx="952500" cy="990601"/>
          </a:xfrm>
          <a:prstGeom prst="rect">
            <a:avLst/>
          </a:prstGeom>
          <a:noFill/>
        </p:spPr>
      </p:pic>
      <p:pic>
        <p:nvPicPr>
          <p:cNvPr id="15" name="Picture 6" descr="http://img222.imageshack.us/img222/7946/angel220akg7.gif"/>
          <p:cNvPicPr>
            <a:picLocks noChangeAspect="1" noChangeArrowheads="1" noCrop="1"/>
          </p:cNvPicPr>
          <p:nvPr/>
        </p:nvPicPr>
        <p:blipFill>
          <a:blip r:embed="rId2"/>
          <a:srcRect/>
          <a:stretch>
            <a:fillRect/>
          </a:stretch>
        </p:blipFill>
        <p:spPr bwMode="auto">
          <a:xfrm>
            <a:off x="3143240" y="5214950"/>
            <a:ext cx="952500" cy="990601"/>
          </a:xfrm>
          <a:prstGeom prst="rect">
            <a:avLst/>
          </a:prstGeom>
          <a:noFill/>
        </p:spPr>
      </p:pic>
      <p:pic>
        <p:nvPicPr>
          <p:cNvPr id="16" name="Picture 6" descr="http://img222.imageshack.us/img222/7946/angel220akg7.gif"/>
          <p:cNvPicPr>
            <a:picLocks noChangeAspect="1" noChangeArrowheads="1" noCrop="1"/>
          </p:cNvPicPr>
          <p:nvPr/>
        </p:nvPicPr>
        <p:blipFill>
          <a:blip r:embed="rId2"/>
          <a:srcRect/>
          <a:stretch>
            <a:fillRect/>
          </a:stretch>
        </p:blipFill>
        <p:spPr bwMode="auto">
          <a:xfrm>
            <a:off x="7715272" y="1571612"/>
            <a:ext cx="952500" cy="990601"/>
          </a:xfrm>
          <a:prstGeom prst="rect">
            <a:avLst/>
          </a:prstGeom>
          <a:noFill/>
        </p:spPr>
      </p:pic>
      <p:pic>
        <p:nvPicPr>
          <p:cNvPr id="17" name="Picture 6" descr="http://img222.imageshack.us/img222/7946/angel220akg7.gif"/>
          <p:cNvPicPr>
            <a:picLocks noChangeAspect="1" noChangeArrowheads="1" noCrop="1"/>
          </p:cNvPicPr>
          <p:nvPr/>
        </p:nvPicPr>
        <p:blipFill>
          <a:blip r:embed="rId2"/>
          <a:srcRect/>
          <a:stretch>
            <a:fillRect/>
          </a:stretch>
        </p:blipFill>
        <p:spPr bwMode="auto">
          <a:xfrm>
            <a:off x="7715272" y="3143248"/>
            <a:ext cx="952500" cy="990601"/>
          </a:xfrm>
          <a:prstGeom prst="rect">
            <a:avLst/>
          </a:prstGeom>
          <a:noFill/>
        </p:spPr>
      </p:pic>
      <p:pic>
        <p:nvPicPr>
          <p:cNvPr id="18" name="Picture 6" descr="http://img222.imageshack.us/img222/7946/angel220akg7.gif"/>
          <p:cNvPicPr>
            <a:picLocks noChangeAspect="1" noChangeArrowheads="1" noCrop="1"/>
          </p:cNvPicPr>
          <p:nvPr/>
        </p:nvPicPr>
        <p:blipFill>
          <a:blip r:embed="rId2"/>
          <a:srcRect/>
          <a:stretch>
            <a:fillRect/>
          </a:stretch>
        </p:blipFill>
        <p:spPr bwMode="auto">
          <a:xfrm>
            <a:off x="7715272" y="5000636"/>
            <a:ext cx="952500" cy="990601"/>
          </a:xfrm>
          <a:prstGeom prst="rect">
            <a:avLst/>
          </a:prstGeom>
          <a:noFill/>
        </p:spPr>
      </p:pic>
      <p:pic>
        <p:nvPicPr>
          <p:cNvPr id="13314" name="Picture 2" descr="http://img219.imageshack.us/img219/50/angenoeldroitia5.gif"/>
          <p:cNvPicPr>
            <a:picLocks noChangeAspect="1" noChangeArrowheads="1"/>
          </p:cNvPicPr>
          <p:nvPr/>
        </p:nvPicPr>
        <p:blipFill>
          <a:blip r:embed="rId3"/>
          <a:srcRect/>
          <a:stretch>
            <a:fillRect/>
          </a:stretch>
        </p:blipFill>
        <p:spPr bwMode="auto">
          <a:xfrm>
            <a:off x="1142976" y="1000108"/>
            <a:ext cx="1685925" cy="1943101"/>
          </a:xfrm>
          <a:prstGeom prst="rect">
            <a:avLst/>
          </a:prstGeom>
          <a:noFill/>
        </p:spPr>
      </p:pic>
      <p:pic>
        <p:nvPicPr>
          <p:cNvPr id="13316" name="Picture 4" descr="http://img219.imageshack.us/img219/5746/angenoelgauchego9.gif"/>
          <p:cNvPicPr>
            <a:picLocks noChangeAspect="1" noChangeArrowheads="1"/>
          </p:cNvPicPr>
          <p:nvPr/>
        </p:nvPicPr>
        <p:blipFill>
          <a:blip r:embed="rId4"/>
          <a:srcRect/>
          <a:stretch>
            <a:fillRect/>
          </a:stretch>
        </p:blipFill>
        <p:spPr bwMode="auto">
          <a:xfrm>
            <a:off x="5572132" y="1071546"/>
            <a:ext cx="1685925" cy="19431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a:bodyPr>
          <a:lstStyle/>
          <a:p>
            <a:r>
              <a:rPr lang="pl-PL" dirty="0" smtClean="0"/>
              <a:t>Początki</a:t>
            </a:r>
            <a:endParaRPr lang="pl-PL" dirty="0"/>
          </a:p>
        </p:txBody>
      </p:sp>
      <p:sp>
        <p:nvSpPr>
          <p:cNvPr id="3" name="Symbol zastępczy zawartości 2"/>
          <p:cNvSpPr>
            <a:spLocks noGrp="1"/>
          </p:cNvSpPr>
          <p:nvPr>
            <p:ph idx="1"/>
          </p:nvPr>
        </p:nvSpPr>
        <p:spPr/>
        <p:txBody>
          <a:bodyPr>
            <a:normAutofit fontScale="85000" lnSpcReduction="10000"/>
          </a:bodyPr>
          <a:lstStyle/>
          <a:p>
            <a:pPr>
              <a:buNone/>
            </a:pPr>
            <a:r>
              <a:rPr lang="pl-PL" dirty="0" smtClean="0"/>
              <a:t>Najstarszym znanym nam dziś autorem, który pisał o narodzinach Jezusa w grudniu, jest Hipolit Rzymski. W datowanym na 204 rok Komentarzu do Księgi Daniela (4,23,3) pisał on: </a:t>
            </a:r>
            <a:r>
              <a:rPr lang="pl-PL" i="1" dirty="0" smtClean="0"/>
              <a:t>Pierwsze przyjście Pana naszego wcielonego, w którym narodził się w Betlejem</a:t>
            </a:r>
            <a:r>
              <a:rPr lang="pl-PL" i="1" dirty="0"/>
              <a:t> </a:t>
            </a:r>
            <a:r>
              <a:rPr lang="pl-PL" i="1" dirty="0" smtClean="0"/>
              <a:t>miało miejsce ósmego dnia przed kalendami styczniowymi</a:t>
            </a:r>
            <a:r>
              <a:rPr lang="pl-PL" dirty="0" smtClean="0"/>
              <a:t> (tzn. 25 grudnia)</a:t>
            </a:r>
          </a:p>
          <a:p>
            <a:r>
              <a:rPr lang="pl-PL" dirty="0" smtClean="0"/>
              <a:t>Dzień 25 grudnia jako datę dzienną obchodzenia pamiątki Bożego Narodzenia podał też rzymski historyk </a:t>
            </a:r>
            <a:r>
              <a:rPr lang="pl-PL" dirty="0" err="1" smtClean="0"/>
              <a:t>Sekstus</a:t>
            </a:r>
            <a:r>
              <a:rPr lang="pl-PL" dirty="0" smtClean="0"/>
              <a:t> Juliusz Afrykański w swojej </a:t>
            </a:r>
            <a:r>
              <a:rPr lang="pl-PL" i="1" dirty="0" err="1" smtClean="0"/>
              <a:t>Chronographiai</a:t>
            </a:r>
            <a:r>
              <a:rPr lang="pl-PL" dirty="0" smtClean="0"/>
              <a:t>, w roku 221.</a:t>
            </a:r>
          </a:p>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endParaRPr lang="pl-PL"/>
          </a:p>
        </p:txBody>
      </p:sp>
      <p:pic>
        <p:nvPicPr>
          <p:cNvPr id="10242" name="Picture 2" descr="http://img.webme.com/pic/m/magia-zimowych-swiat/yvql54f4.png"/>
          <p:cNvPicPr>
            <a:picLocks noChangeAspect="1" noChangeArrowheads="1"/>
          </p:cNvPicPr>
          <p:nvPr/>
        </p:nvPicPr>
        <p:blipFill>
          <a:blip r:embed="rId2"/>
          <a:srcRect/>
          <a:stretch>
            <a:fillRect/>
          </a:stretch>
        </p:blipFill>
        <p:spPr bwMode="auto">
          <a:xfrm>
            <a:off x="0" y="642918"/>
            <a:ext cx="4381500" cy="5600701"/>
          </a:xfrm>
          <a:prstGeom prst="rect">
            <a:avLst/>
          </a:prstGeom>
          <a:noFill/>
        </p:spPr>
      </p:pic>
      <p:sp>
        <p:nvSpPr>
          <p:cNvPr id="10244" name="AutoShape 4" descr="http://www.topblogi.pl/zdjecia/image-8486_4B0E47FE.jpg"/>
          <p:cNvSpPr>
            <a:spLocks noChangeAspect="1" noChangeArrowheads="1"/>
          </p:cNvSpPr>
          <p:nvPr/>
        </p:nvSpPr>
        <p:spPr bwMode="auto">
          <a:xfrm>
            <a:off x="36513" y="-2246313"/>
            <a:ext cx="6086475" cy="46767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46" name="AutoShape 6" descr="http://www.topblogi.pl/zdjecia/image-8486_4B0E47FE.jpg"/>
          <p:cNvSpPr>
            <a:spLocks noChangeAspect="1" noChangeArrowheads="1"/>
          </p:cNvSpPr>
          <p:nvPr/>
        </p:nvSpPr>
        <p:spPr bwMode="auto">
          <a:xfrm>
            <a:off x="36513" y="-2246313"/>
            <a:ext cx="6086475" cy="46767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248" name="Picture 8" descr="http://img.webme.com/pic/m/magia-zimowych-swiat/ppalshff.png"/>
          <p:cNvPicPr>
            <a:picLocks noChangeAspect="1" noChangeArrowheads="1"/>
          </p:cNvPicPr>
          <p:nvPr/>
        </p:nvPicPr>
        <p:blipFill>
          <a:blip r:embed="rId3"/>
          <a:srcRect/>
          <a:stretch>
            <a:fillRect/>
          </a:stretch>
        </p:blipFill>
        <p:spPr bwMode="auto">
          <a:xfrm>
            <a:off x="5357818" y="1857364"/>
            <a:ext cx="3019425" cy="4438651"/>
          </a:xfrm>
          <a:prstGeom prst="rect">
            <a:avLst/>
          </a:prstGeom>
          <a:noFill/>
        </p:spPr>
      </p:pic>
      <p:pic>
        <p:nvPicPr>
          <p:cNvPr id="9" name="Picture 6" descr="http://img222.imageshack.us/img222/7946/angel220akg7.gif"/>
          <p:cNvPicPr>
            <a:picLocks noChangeAspect="1" noChangeArrowheads="1" noCrop="1"/>
          </p:cNvPicPr>
          <p:nvPr/>
        </p:nvPicPr>
        <p:blipFill>
          <a:blip r:embed="rId4"/>
          <a:srcRect/>
          <a:stretch>
            <a:fillRect/>
          </a:stretch>
        </p:blipFill>
        <p:spPr bwMode="auto">
          <a:xfrm>
            <a:off x="6286512" y="5643578"/>
            <a:ext cx="952500" cy="990601"/>
          </a:xfrm>
          <a:prstGeom prst="rect">
            <a:avLst/>
          </a:prstGeom>
          <a:noFill/>
        </p:spPr>
      </p:pic>
      <p:pic>
        <p:nvPicPr>
          <p:cNvPr id="10" name="Picture 6" descr="http://img222.imageshack.us/img222/7946/angel220akg7.gif"/>
          <p:cNvPicPr>
            <a:picLocks noChangeAspect="1" noChangeArrowheads="1" noCrop="1"/>
          </p:cNvPicPr>
          <p:nvPr/>
        </p:nvPicPr>
        <p:blipFill>
          <a:blip r:embed="rId4"/>
          <a:srcRect/>
          <a:stretch>
            <a:fillRect/>
          </a:stretch>
        </p:blipFill>
        <p:spPr bwMode="auto">
          <a:xfrm>
            <a:off x="1214414" y="5643578"/>
            <a:ext cx="952500" cy="990601"/>
          </a:xfrm>
          <a:prstGeom prst="rect">
            <a:avLst/>
          </a:prstGeom>
          <a:noFill/>
        </p:spPr>
      </p:pic>
      <p:pic>
        <p:nvPicPr>
          <p:cNvPr id="11" name="Picture 6" descr="http://img222.imageshack.us/img222/7946/angel220akg7.gif"/>
          <p:cNvPicPr>
            <a:picLocks noChangeAspect="1" noChangeArrowheads="1" noCrop="1"/>
          </p:cNvPicPr>
          <p:nvPr/>
        </p:nvPicPr>
        <p:blipFill>
          <a:blip r:embed="rId4"/>
          <a:srcRect/>
          <a:stretch>
            <a:fillRect/>
          </a:stretch>
        </p:blipFill>
        <p:spPr bwMode="auto">
          <a:xfrm>
            <a:off x="2428860" y="5715016"/>
            <a:ext cx="952500" cy="990601"/>
          </a:xfrm>
          <a:prstGeom prst="rect">
            <a:avLst/>
          </a:prstGeom>
          <a:noFill/>
        </p:spPr>
      </p:pic>
      <p:pic>
        <p:nvPicPr>
          <p:cNvPr id="12" name="Picture 6" descr="http://img222.imageshack.us/img222/7946/angel220akg7.gif"/>
          <p:cNvPicPr>
            <a:picLocks noChangeAspect="1" noChangeArrowheads="1" noCrop="1"/>
          </p:cNvPicPr>
          <p:nvPr/>
        </p:nvPicPr>
        <p:blipFill>
          <a:blip r:embed="rId4"/>
          <a:srcRect/>
          <a:stretch>
            <a:fillRect/>
          </a:stretch>
        </p:blipFill>
        <p:spPr bwMode="auto">
          <a:xfrm>
            <a:off x="0" y="5572140"/>
            <a:ext cx="952500" cy="990601"/>
          </a:xfrm>
          <a:prstGeom prst="rect">
            <a:avLst/>
          </a:prstGeom>
          <a:noFill/>
        </p:spPr>
      </p:pic>
      <p:pic>
        <p:nvPicPr>
          <p:cNvPr id="13" name="Picture 6" descr="http://img222.imageshack.us/img222/7946/angel220akg7.gif"/>
          <p:cNvPicPr>
            <a:picLocks noChangeAspect="1" noChangeArrowheads="1" noCrop="1"/>
          </p:cNvPicPr>
          <p:nvPr/>
        </p:nvPicPr>
        <p:blipFill>
          <a:blip r:embed="rId4"/>
          <a:srcRect/>
          <a:stretch>
            <a:fillRect/>
          </a:stretch>
        </p:blipFill>
        <p:spPr bwMode="auto">
          <a:xfrm>
            <a:off x="7858148" y="1142984"/>
            <a:ext cx="952500" cy="990601"/>
          </a:xfrm>
          <a:prstGeom prst="rect">
            <a:avLst/>
          </a:prstGeom>
          <a:noFill/>
        </p:spPr>
      </p:pic>
      <p:pic>
        <p:nvPicPr>
          <p:cNvPr id="14" name="Picture 6" descr="http://img222.imageshack.us/img222/7946/angel220akg7.gif"/>
          <p:cNvPicPr>
            <a:picLocks noChangeAspect="1" noChangeArrowheads="1" noCrop="1"/>
          </p:cNvPicPr>
          <p:nvPr/>
        </p:nvPicPr>
        <p:blipFill>
          <a:blip r:embed="rId4"/>
          <a:srcRect/>
          <a:stretch>
            <a:fillRect/>
          </a:stretch>
        </p:blipFill>
        <p:spPr bwMode="auto">
          <a:xfrm>
            <a:off x="7858148" y="5072074"/>
            <a:ext cx="952500" cy="990601"/>
          </a:xfrm>
          <a:prstGeom prst="rect">
            <a:avLst/>
          </a:prstGeom>
          <a:noFill/>
        </p:spPr>
      </p:pic>
      <p:pic>
        <p:nvPicPr>
          <p:cNvPr id="15" name="Picture 6" descr="http://img222.imageshack.us/img222/7946/angel220akg7.gif"/>
          <p:cNvPicPr>
            <a:picLocks noChangeAspect="1" noChangeArrowheads="1" noCrop="1"/>
          </p:cNvPicPr>
          <p:nvPr/>
        </p:nvPicPr>
        <p:blipFill>
          <a:blip r:embed="rId4"/>
          <a:srcRect/>
          <a:stretch>
            <a:fillRect/>
          </a:stretch>
        </p:blipFill>
        <p:spPr bwMode="auto">
          <a:xfrm>
            <a:off x="6286512" y="1285860"/>
            <a:ext cx="952500" cy="990601"/>
          </a:xfrm>
          <a:prstGeom prst="rect">
            <a:avLst/>
          </a:prstGeom>
          <a:noFill/>
        </p:spPr>
      </p:pic>
      <p:pic>
        <p:nvPicPr>
          <p:cNvPr id="16" name="Picture 6" descr="http://img222.imageshack.us/img222/7946/angel220akg7.gif"/>
          <p:cNvPicPr>
            <a:picLocks noChangeAspect="1" noChangeArrowheads="1" noCrop="1"/>
          </p:cNvPicPr>
          <p:nvPr/>
        </p:nvPicPr>
        <p:blipFill>
          <a:blip r:embed="rId4"/>
          <a:srcRect/>
          <a:stretch>
            <a:fillRect/>
          </a:stretch>
        </p:blipFill>
        <p:spPr bwMode="auto">
          <a:xfrm>
            <a:off x="-142908" y="3000372"/>
            <a:ext cx="952500" cy="990601"/>
          </a:xfrm>
          <a:prstGeom prst="rect">
            <a:avLst/>
          </a:prstGeom>
          <a:noFill/>
        </p:spPr>
      </p:pic>
      <p:pic>
        <p:nvPicPr>
          <p:cNvPr id="17" name="Picture 6" descr="http://img222.imageshack.us/img222/7946/angel220akg7.gif"/>
          <p:cNvPicPr>
            <a:picLocks noChangeAspect="1" noChangeArrowheads="1" noCrop="1"/>
          </p:cNvPicPr>
          <p:nvPr/>
        </p:nvPicPr>
        <p:blipFill>
          <a:blip r:embed="rId4"/>
          <a:srcRect/>
          <a:stretch>
            <a:fillRect/>
          </a:stretch>
        </p:blipFill>
        <p:spPr bwMode="auto">
          <a:xfrm>
            <a:off x="0" y="1071546"/>
            <a:ext cx="952500" cy="990601"/>
          </a:xfrm>
          <a:prstGeom prst="rect">
            <a:avLst/>
          </a:prstGeom>
          <a:noFill/>
        </p:spPr>
      </p:pic>
      <p:pic>
        <p:nvPicPr>
          <p:cNvPr id="18" name="Picture 6" descr="http://img222.imageshack.us/img222/7946/angel220akg7.gif"/>
          <p:cNvPicPr>
            <a:picLocks noChangeAspect="1" noChangeArrowheads="1" noCrop="1"/>
          </p:cNvPicPr>
          <p:nvPr/>
        </p:nvPicPr>
        <p:blipFill>
          <a:blip r:embed="rId4"/>
          <a:srcRect/>
          <a:stretch>
            <a:fillRect/>
          </a:stretch>
        </p:blipFill>
        <p:spPr bwMode="auto">
          <a:xfrm>
            <a:off x="3929058" y="5429264"/>
            <a:ext cx="952500" cy="990601"/>
          </a:xfrm>
          <a:prstGeom prst="rect">
            <a:avLst/>
          </a:prstGeom>
          <a:noFill/>
        </p:spPr>
      </p:pic>
      <p:pic>
        <p:nvPicPr>
          <p:cNvPr id="19" name="Picture 6" descr="http://img222.imageshack.us/img222/7946/angel220akg7.gif"/>
          <p:cNvPicPr>
            <a:picLocks noChangeAspect="1" noChangeArrowheads="1" noCrop="1"/>
          </p:cNvPicPr>
          <p:nvPr/>
        </p:nvPicPr>
        <p:blipFill>
          <a:blip r:embed="rId4"/>
          <a:srcRect/>
          <a:stretch>
            <a:fillRect/>
          </a:stretch>
        </p:blipFill>
        <p:spPr bwMode="auto">
          <a:xfrm>
            <a:off x="3857620" y="3214686"/>
            <a:ext cx="952500" cy="990601"/>
          </a:xfrm>
          <a:prstGeom prst="rect">
            <a:avLst/>
          </a:prstGeom>
          <a:noFill/>
        </p:spPr>
      </p:pic>
      <p:pic>
        <p:nvPicPr>
          <p:cNvPr id="20" name="Picture 6" descr="http://img222.imageshack.us/img222/7946/angel220akg7.gif"/>
          <p:cNvPicPr>
            <a:picLocks noChangeAspect="1" noChangeArrowheads="1" noCrop="1"/>
          </p:cNvPicPr>
          <p:nvPr/>
        </p:nvPicPr>
        <p:blipFill>
          <a:blip r:embed="rId4"/>
          <a:srcRect/>
          <a:stretch>
            <a:fillRect/>
          </a:stretch>
        </p:blipFill>
        <p:spPr bwMode="auto">
          <a:xfrm>
            <a:off x="4643438" y="1500174"/>
            <a:ext cx="952500" cy="990601"/>
          </a:xfrm>
          <a:prstGeom prst="rect">
            <a:avLst/>
          </a:prstGeom>
          <a:noFill/>
        </p:spPr>
      </p:pic>
      <p:pic>
        <p:nvPicPr>
          <p:cNvPr id="21" name="Picture 6" descr="http://img222.imageshack.us/img222/7946/angel220akg7.gif"/>
          <p:cNvPicPr>
            <a:picLocks noChangeAspect="1" noChangeArrowheads="1" noCrop="1"/>
          </p:cNvPicPr>
          <p:nvPr/>
        </p:nvPicPr>
        <p:blipFill>
          <a:blip r:embed="rId4"/>
          <a:srcRect/>
          <a:stretch>
            <a:fillRect/>
          </a:stretch>
        </p:blipFill>
        <p:spPr bwMode="auto">
          <a:xfrm>
            <a:off x="3357554" y="1571612"/>
            <a:ext cx="952500" cy="9906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zwyczaje</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W niektórych Kościołach chrześcijańskich święta Bożego Narodzenia zaczynają się od dnia poprzedzającego rocznicę narodzin Jezusa – Wigilii (wieczór 24 grudnia), zwanej w Polsce regionalnie </a:t>
            </a:r>
            <a:r>
              <a:rPr lang="pl-PL" i="1" dirty="0" smtClean="0"/>
              <a:t>Gwiazdką</a:t>
            </a:r>
            <a:r>
              <a:rPr lang="pl-PL" dirty="0" smtClean="0"/>
              <a:t> lub </a:t>
            </a:r>
            <a:r>
              <a:rPr lang="pl-PL" i="1" dirty="0" smtClean="0"/>
              <a:t>Godami</a:t>
            </a:r>
            <a:r>
              <a:rPr lang="pl-PL" dirty="0" smtClean="0"/>
              <a:t>. W dniu tym tradycją w Polsce jest </a:t>
            </a:r>
            <a:r>
              <a:rPr lang="pl-PL" i="1" dirty="0" smtClean="0"/>
              <a:t>post</a:t>
            </a:r>
            <a:r>
              <a:rPr lang="pl-PL" i="1" dirty="0"/>
              <a:t> </a:t>
            </a:r>
            <a:r>
              <a:rPr lang="pl-PL" i="1" dirty="0" smtClean="0"/>
              <a:t>jakościowy</a:t>
            </a:r>
            <a:r>
              <a:rPr lang="pl-PL" dirty="0" smtClean="0"/>
              <a:t> (bezmięsny, w pewnych regionach kraju jest to post ścisły). Punktem kulminacyjnym dnia jest uroczysta kolacja, do której tradycja nakazywała zasiadać po pojawieniu się na niebie pierwszej gwiazdki, na pamiątkę gwiazdy prowadzącej Trzech Króli do stajenki.</a:t>
            </a:r>
          </a:p>
          <a:p>
            <a:endParaRPr lang="pl-PL"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endParaRPr lang="pl-PL"/>
          </a:p>
        </p:txBody>
      </p:sp>
      <p:pic>
        <p:nvPicPr>
          <p:cNvPr id="16388" name="Picture 4" descr="http://img19.imageshack.us/img19/999/animweihnachtsglobe1vk8.gif"/>
          <p:cNvPicPr>
            <a:picLocks noChangeAspect="1" noChangeArrowheads="1" noCrop="1"/>
          </p:cNvPicPr>
          <p:nvPr/>
        </p:nvPicPr>
        <p:blipFill>
          <a:blip r:embed="rId2"/>
          <a:srcRect/>
          <a:stretch>
            <a:fillRect/>
          </a:stretch>
        </p:blipFill>
        <p:spPr bwMode="auto">
          <a:xfrm>
            <a:off x="1285852" y="2000240"/>
            <a:ext cx="2209800" cy="3571875"/>
          </a:xfrm>
          <a:prstGeom prst="rect">
            <a:avLst/>
          </a:prstGeom>
          <a:noFill/>
        </p:spPr>
      </p:pic>
      <p:pic>
        <p:nvPicPr>
          <p:cNvPr id="16390" name="Picture 6" descr="http://img19.imageshack.us/img19/3753/ms1te3.gif"/>
          <p:cNvPicPr>
            <a:picLocks noChangeAspect="1" noChangeArrowheads="1" noCrop="1"/>
          </p:cNvPicPr>
          <p:nvPr/>
        </p:nvPicPr>
        <p:blipFill>
          <a:blip r:embed="rId3"/>
          <a:srcRect/>
          <a:stretch>
            <a:fillRect/>
          </a:stretch>
        </p:blipFill>
        <p:spPr bwMode="auto">
          <a:xfrm>
            <a:off x="4929190" y="2428868"/>
            <a:ext cx="2609850" cy="2647951"/>
          </a:xfrm>
          <a:prstGeom prst="rect">
            <a:avLst/>
          </a:prstGeom>
          <a:noFill/>
        </p:spPr>
      </p:pic>
      <p:pic>
        <p:nvPicPr>
          <p:cNvPr id="8" name="Picture 6" descr="http://img222.imageshack.us/img222/7946/angel220akg7.gif"/>
          <p:cNvPicPr>
            <a:picLocks noChangeAspect="1" noChangeArrowheads="1" noCrop="1"/>
          </p:cNvPicPr>
          <p:nvPr/>
        </p:nvPicPr>
        <p:blipFill>
          <a:blip r:embed="rId4"/>
          <a:srcRect/>
          <a:stretch>
            <a:fillRect/>
          </a:stretch>
        </p:blipFill>
        <p:spPr bwMode="auto">
          <a:xfrm>
            <a:off x="2285984" y="5715016"/>
            <a:ext cx="952500" cy="990601"/>
          </a:xfrm>
          <a:prstGeom prst="rect">
            <a:avLst/>
          </a:prstGeom>
          <a:noFill/>
        </p:spPr>
      </p:pic>
      <p:pic>
        <p:nvPicPr>
          <p:cNvPr id="9" name="Picture 6" descr="http://img222.imageshack.us/img222/7946/angel220akg7.gif"/>
          <p:cNvPicPr>
            <a:picLocks noChangeAspect="1" noChangeArrowheads="1" noCrop="1"/>
          </p:cNvPicPr>
          <p:nvPr/>
        </p:nvPicPr>
        <p:blipFill>
          <a:blip r:embed="rId4"/>
          <a:srcRect/>
          <a:stretch>
            <a:fillRect/>
          </a:stretch>
        </p:blipFill>
        <p:spPr bwMode="auto">
          <a:xfrm>
            <a:off x="0" y="2571744"/>
            <a:ext cx="952500" cy="990601"/>
          </a:xfrm>
          <a:prstGeom prst="rect">
            <a:avLst/>
          </a:prstGeom>
          <a:noFill/>
        </p:spPr>
      </p:pic>
      <p:pic>
        <p:nvPicPr>
          <p:cNvPr id="10" name="Picture 6" descr="http://img222.imageshack.us/img222/7946/angel220akg7.gif"/>
          <p:cNvPicPr>
            <a:picLocks noChangeAspect="1" noChangeArrowheads="1" noCrop="1"/>
          </p:cNvPicPr>
          <p:nvPr/>
        </p:nvPicPr>
        <p:blipFill>
          <a:blip r:embed="rId4"/>
          <a:srcRect/>
          <a:stretch>
            <a:fillRect/>
          </a:stretch>
        </p:blipFill>
        <p:spPr bwMode="auto">
          <a:xfrm>
            <a:off x="714348" y="5572140"/>
            <a:ext cx="952500" cy="990601"/>
          </a:xfrm>
          <a:prstGeom prst="rect">
            <a:avLst/>
          </a:prstGeom>
          <a:noFill/>
        </p:spPr>
      </p:pic>
      <p:pic>
        <p:nvPicPr>
          <p:cNvPr id="11" name="Picture 6" descr="http://img222.imageshack.us/img222/7946/angel220akg7.gif"/>
          <p:cNvPicPr>
            <a:picLocks noChangeAspect="1" noChangeArrowheads="1" noCrop="1"/>
          </p:cNvPicPr>
          <p:nvPr/>
        </p:nvPicPr>
        <p:blipFill>
          <a:blip r:embed="rId4"/>
          <a:srcRect/>
          <a:stretch>
            <a:fillRect/>
          </a:stretch>
        </p:blipFill>
        <p:spPr bwMode="auto">
          <a:xfrm>
            <a:off x="0" y="4286256"/>
            <a:ext cx="952500" cy="990601"/>
          </a:xfrm>
          <a:prstGeom prst="rect">
            <a:avLst/>
          </a:prstGeom>
          <a:noFill/>
        </p:spPr>
      </p:pic>
      <p:pic>
        <p:nvPicPr>
          <p:cNvPr id="12" name="Picture 6" descr="http://img222.imageshack.us/img222/7946/angel220akg7.gif"/>
          <p:cNvPicPr>
            <a:picLocks noChangeAspect="1" noChangeArrowheads="1" noCrop="1"/>
          </p:cNvPicPr>
          <p:nvPr/>
        </p:nvPicPr>
        <p:blipFill>
          <a:blip r:embed="rId4"/>
          <a:srcRect/>
          <a:stretch>
            <a:fillRect/>
          </a:stretch>
        </p:blipFill>
        <p:spPr bwMode="auto">
          <a:xfrm>
            <a:off x="1785918" y="1071546"/>
            <a:ext cx="952500" cy="990601"/>
          </a:xfrm>
          <a:prstGeom prst="rect">
            <a:avLst/>
          </a:prstGeom>
          <a:noFill/>
        </p:spPr>
      </p:pic>
      <p:pic>
        <p:nvPicPr>
          <p:cNvPr id="13" name="Picture 6" descr="http://img222.imageshack.us/img222/7946/angel220akg7.gif"/>
          <p:cNvPicPr>
            <a:picLocks noChangeAspect="1" noChangeArrowheads="1" noCrop="1"/>
          </p:cNvPicPr>
          <p:nvPr/>
        </p:nvPicPr>
        <p:blipFill>
          <a:blip r:embed="rId4"/>
          <a:srcRect/>
          <a:stretch>
            <a:fillRect/>
          </a:stretch>
        </p:blipFill>
        <p:spPr bwMode="auto">
          <a:xfrm>
            <a:off x="5643570" y="5143512"/>
            <a:ext cx="952500" cy="990601"/>
          </a:xfrm>
          <a:prstGeom prst="rect">
            <a:avLst/>
          </a:prstGeom>
          <a:noFill/>
        </p:spPr>
      </p:pic>
      <p:pic>
        <p:nvPicPr>
          <p:cNvPr id="14" name="Picture 6" descr="http://img222.imageshack.us/img222/7946/angel220akg7.gif"/>
          <p:cNvPicPr>
            <a:picLocks noChangeAspect="1" noChangeArrowheads="1" noCrop="1"/>
          </p:cNvPicPr>
          <p:nvPr/>
        </p:nvPicPr>
        <p:blipFill>
          <a:blip r:embed="rId4"/>
          <a:srcRect/>
          <a:stretch>
            <a:fillRect/>
          </a:stretch>
        </p:blipFill>
        <p:spPr bwMode="auto">
          <a:xfrm>
            <a:off x="7572396" y="5214950"/>
            <a:ext cx="952500" cy="990601"/>
          </a:xfrm>
          <a:prstGeom prst="rect">
            <a:avLst/>
          </a:prstGeom>
          <a:noFill/>
        </p:spPr>
      </p:pic>
      <p:pic>
        <p:nvPicPr>
          <p:cNvPr id="15" name="Picture 6" descr="http://img222.imageshack.us/img222/7946/angel220akg7.gif"/>
          <p:cNvPicPr>
            <a:picLocks noChangeAspect="1" noChangeArrowheads="1" noCrop="1"/>
          </p:cNvPicPr>
          <p:nvPr/>
        </p:nvPicPr>
        <p:blipFill>
          <a:blip r:embed="rId4"/>
          <a:srcRect/>
          <a:stretch>
            <a:fillRect/>
          </a:stretch>
        </p:blipFill>
        <p:spPr bwMode="auto">
          <a:xfrm>
            <a:off x="5929322" y="1285860"/>
            <a:ext cx="952500" cy="990601"/>
          </a:xfrm>
          <a:prstGeom prst="rect">
            <a:avLst/>
          </a:prstGeom>
          <a:noFill/>
        </p:spPr>
      </p:pic>
      <p:pic>
        <p:nvPicPr>
          <p:cNvPr id="16" name="Picture 6" descr="http://img222.imageshack.us/img222/7946/angel220akg7.gif"/>
          <p:cNvPicPr>
            <a:picLocks noChangeAspect="1" noChangeArrowheads="1" noCrop="1"/>
          </p:cNvPicPr>
          <p:nvPr/>
        </p:nvPicPr>
        <p:blipFill>
          <a:blip r:embed="rId4"/>
          <a:srcRect/>
          <a:stretch>
            <a:fillRect/>
          </a:stretch>
        </p:blipFill>
        <p:spPr bwMode="auto">
          <a:xfrm>
            <a:off x="7572396" y="3500438"/>
            <a:ext cx="952500" cy="990601"/>
          </a:xfrm>
          <a:prstGeom prst="rect">
            <a:avLst/>
          </a:prstGeom>
          <a:noFill/>
        </p:spPr>
      </p:pic>
      <p:pic>
        <p:nvPicPr>
          <p:cNvPr id="17" name="Picture 6" descr="http://img222.imageshack.us/img222/7946/angel220akg7.gif"/>
          <p:cNvPicPr>
            <a:picLocks noChangeAspect="1" noChangeArrowheads="1" noCrop="1"/>
          </p:cNvPicPr>
          <p:nvPr/>
        </p:nvPicPr>
        <p:blipFill>
          <a:blip r:embed="rId4"/>
          <a:srcRect/>
          <a:stretch>
            <a:fillRect/>
          </a:stretch>
        </p:blipFill>
        <p:spPr bwMode="auto">
          <a:xfrm>
            <a:off x="3786182" y="5072074"/>
            <a:ext cx="952500" cy="990601"/>
          </a:xfrm>
          <a:prstGeom prst="rect">
            <a:avLst/>
          </a:prstGeom>
          <a:noFill/>
        </p:spPr>
      </p:pic>
      <p:pic>
        <p:nvPicPr>
          <p:cNvPr id="18" name="Picture 6" descr="http://img222.imageshack.us/img222/7946/angel220akg7.gif"/>
          <p:cNvPicPr>
            <a:picLocks noChangeAspect="1" noChangeArrowheads="1" noCrop="1"/>
          </p:cNvPicPr>
          <p:nvPr/>
        </p:nvPicPr>
        <p:blipFill>
          <a:blip r:embed="rId4"/>
          <a:srcRect/>
          <a:stretch>
            <a:fillRect/>
          </a:stretch>
        </p:blipFill>
        <p:spPr bwMode="auto">
          <a:xfrm>
            <a:off x="3643306" y="3143248"/>
            <a:ext cx="952500" cy="990601"/>
          </a:xfrm>
          <a:prstGeom prst="rect">
            <a:avLst/>
          </a:prstGeom>
          <a:noFill/>
        </p:spPr>
      </p:pic>
      <p:pic>
        <p:nvPicPr>
          <p:cNvPr id="19" name="Picture 6" descr="http://img222.imageshack.us/img222/7946/angel220akg7.gif"/>
          <p:cNvPicPr>
            <a:picLocks noChangeAspect="1" noChangeArrowheads="1" noCrop="1"/>
          </p:cNvPicPr>
          <p:nvPr/>
        </p:nvPicPr>
        <p:blipFill>
          <a:blip r:embed="rId4"/>
          <a:srcRect/>
          <a:stretch>
            <a:fillRect/>
          </a:stretch>
        </p:blipFill>
        <p:spPr bwMode="auto">
          <a:xfrm>
            <a:off x="7715272" y="1428736"/>
            <a:ext cx="952500" cy="990601"/>
          </a:xfrm>
          <a:prstGeom prst="rect">
            <a:avLst/>
          </a:prstGeom>
          <a:noFill/>
        </p:spPr>
      </p:pic>
      <p:pic>
        <p:nvPicPr>
          <p:cNvPr id="20" name="Picture 6" descr="http://img222.imageshack.us/img222/7946/angel220akg7.gif"/>
          <p:cNvPicPr>
            <a:picLocks noChangeAspect="1" noChangeArrowheads="1" noCrop="1"/>
          </p:cNvPicPr>
          <p:nvPr/>
        </p:nvPicPr>
        <p:blipFill>
          <a:blip r:embed="rId4"/>
          <a:srcRect/>
          <a:stretch>
            <a:fillRect/>
          </a:stretch>
        </p:blipFill>
        <p:spPr bwMode="auto">
          <a:xfrm>
            <a:off x="0" y="1071546"/>
            <a:ext cx="952500" cy="990601"/>
          </a:xfrm>
          <a:prstGeom prst="rect">
            <a:avLst/>
          </a:prstGeom>
          <a:noFill/>
        </p:spPr>
      </p:pic>
      <p:pic>
        <p:nvPicPr>
          <p:cNvPr id="21" name="Picture 6" descr="http://img222.imageshack.us/img222/7946/angel220akg7.gif"/>
          <p:cNvPicPr>
            <a:picLocks noChangeAspect="1" noChangeArrowheads="1" noCrop="1"/>
          </p:cNvPicPr>
          <p:nvPr/>
        </p:nvPicPr>
        <p:blipFill>
          <a:blip r:embed="rId4"/>
          <a:srcRect/>
          <a:stretch>
            <a:fillRect/>
          </a:stretch>
        </p:blipFill>
        <p:spPr bwMode="auto">
          <a:xfrm>
            <a:off x="3571868" y="1357298"/>
            <a:ext cx="952500" cy="9906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Zwyczaje</a:t>
            </a:r>
            <a:endParaRPr lang="pl-PL" dirty="0"/>
          </a:p>
        </p:txBody>
      </p:sp>
      <p:sp>
        <p:nvSpPr>
          <p:cNvPr id="3" name="Prostokąt 2"/>
          <p:cNvSpPr/>
          <p:nvPr/>
        </p:nvSpPr>
        <p:spPr>
          <a:xfrm>
            <a:off x="1214414" y="1225689"/>
            <a:ext cx="6643734" cy="5262979"/>
          </a:xfrm>
          <a:prstGeom prst="rect">
            <a:avLst/>
          </a:prstGeom>
        </p:spPr>
        <p:txBody>
          <a:bodyPr wrap="square">
            <a:spAutoFit/>
          </a:bodyPr>
          <a:lstStyle/>
          <a:p>
            <a:r>
              <a:rPr lang="pl-PL" sz="2400" dirty="0" smtClean="0"/>
              <a:t>Świętowanie Wigilii, ani tradycyjny post w tym dniu nie są wspólne wszystkim chrześcijanom, np. protestanci nie zachowali specjalnych przepisów odnośnie do jedzenia lub niejedzenia mięsa. Chrześcijan prawosławnych obowiązuje w tym dniu ścisły post, aż do kolacji wigilijnej. Warto mimo to odnotować, że w Polsce również i mniejszości wyznaniowe przestrzegają wigilijnego postu ze względu na specyficzną tradycję naszego kraju. Obowiązek postu zniesiono w Kościele katolickim w roku 1983 (Nowy kodeks prawa kanonicznego), w Polsce episkopat podtrzymywał post wigilijny specjalnym dokumentem aż do roku 2003 – obecnie post w Wigilię jest jedynie zalecany.</a:t>
            </a:r>
            <a:endParaRPr lang="pl-PL"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3554" name="Picture 2" descr="http://img246.imageshack.us/img246/3939/animjul2xp5.gif"/>
          <p:cNvPicPr>
            <a:picLocks noChangeAspect="1" noChangeArrowheads="1"/>
          </p:cNvPicPr>
          <p:nvPr/>
        </p:nvPicPr>
        <p:blipFill>
          <a:blip r:embed="rId2"/>
          <a:srcRect/>
          <a:stretch>
            <a:fillRect/>
          </a:stretch>
        </p:blipFill>
        <p:spPr bwMode="auto">
          <a:xfrm>
            <a:off x="2214546" y="2928934"/>
            <a:ext cx="2181225" cy="1600200"/>
          </a:xfrm>
          <a:prstGeom prst="rect">
            <a:avLst/>
          </a:prstGeom>
          <a:noFill/>
        </p:spPr>
      </p:pic>
      <p:pic>
        <p:nvPicPr>
          <p:cNvPr id="23556" name="Picture 4" descr="http://img19.imageshack.us/img19/5903/natal1059kf2.gif"/>
          <p:cNvPicPr>
            <a:picLocks noChangeAspect="1" noChangeArrowheads="1" noCrop="1"/>
          </p:cNvPicPr>
          <p:nvPr/>
        </p:nvPicPr>
        <p:blipFill>
          <a:blip r:embed="rId3"/>
          <a:srcRect/>
          <a:stretch>
            <a:fillRect/>
          </a:stretch>
        </p:blipFill>
        <p:spPr bwMode="auto">
          <a:xfrm>
            <a:off x="6357950" y="2571744"/>
            <a:ext cx="2505075" cy="2857500"/>
          </a:xfrm>
          <a:prstGeom prst="rect">
            <a:avLst/>
          </a:prstGeom>
          <a:noFill/>
        </p:spPr>
      </p:pic>
      <p:pic>
        <p:nvPicPr>
          <p:cNvPr id="23558" name="Picture 6" descr="http://img222.imageshack.us/img222/7946/angel220akg7.gif"/>
          <p:cNvPicPr>
            <a:picLocks noChangeAspect="1" noChangeArrowheads="1" noCrop="1"/>
          </p:cNvPicPr>
          <p:nvPr/>
        </p:nvPicPr>
        <p:blipFill>
          <a:blip r:embed="rId4"/>
          <a:srcRect/>
          <a:stretch>
            <a:fillRect/>
          </a:stretch>
        </p:blipFill>
        <p:spPr bwMode="auto">
          <a:xfrm>
            <a:off x="4714876" y="3429000"/>
            <a:ext cx="952500" cy="990601"/>
          </a:xfrm>
          <a:prstGeom prst="rect">
            <a:avLst/>
          </a:prstGeom>
          <a:noFill/>
        </p:spPr>
      </p:pic>
      <p:pic>
        <p:nvPicPr>
          <p:cNvPr id="6" name="Picture 6" descr="http://img222.imageshack.us/img222/7946/angel220akg7.gif"/>
          <p:cNvPicPr>
            <a:picLocks noChangeAspect="1" noChangeArrowheads="1" noCrop="1"/>
          </p:cNvPicPr>
          <p:nvPr/>
        </p:nvPicPr>
        <p:blipFill>
          <a:blip r:embed="rId4"/>
          <a:srcRect/>
          <a:stretch>
            <a:fillRect/>
          </a:stretch>
        </p:blipFill>
        <p:spPr bwMode="auto">
          <a:xfrm>
            <a:off x="285720" y="1643050"/>
            <a:ext cx="952500" cy="990601"/>
          </a:xfrm>
          <a:prstGeom prst="rect">
            <a:avLst/>
          </a:prstGeom>
          <a:noFill/>
        </p:spPr>
      </p:pic>
      <p:pic>
        <p:nvPicPr>
          <p:cNvPr id="7" name="Picture 6" descr="http://img222.imageshack.us/img222/7946/angel220akg7.gif"/>
          <p:cNvPicPr>
            <a:picLocks noChangeAspect="1" noChangeArrowheads="1" noCrop="1"/>
          </p:cNvPicPr>
          <p:nvPr/>
        </p:nvPicPr>
        <p:blipFill>
          <a:blip r:embed="rId4"/>
          <a:srcRect/>
          <a:stretch>
            <a:fillRect/>
          </a:stretch>
        </p:blipFill>
        <p:spPr bwMode="auto">
          <a:xfrm>
            <a:off x="2285984" y="1500174"/>
            <a:ext cx="952500" cy="990601"/>
          </a:xfrm>
          <a:prstGeom prst="rect">
            <a:avLst/>
          </a:prstGeom>
          <a:noFill/>
        </p:spPr>
      </p:pic>
      <p:pic>
        <p:nvPicPr>
          <p:cNvPr id="8" name="Picture 6" descr="http://img222.imageshack.us/img222/7946/angel220akg7.gif"/>
          <p:cNvPicPr>
            <a:picLocks noChangeAspect="1" noChangeArrowheads="1" noCrop="1"/>
          </p:cNvPicPr>
          <p:nvPr/>
        </p:nvPicPr>
        <p:blipFill>
          <a:blip r:embed="rId4"/>
          <a:srcRect/>
          <a:stretch>
            <a:fillRect/>
          </a:stretch>
        </p:blipFill>
        <p:spPr bwMode="auto">
          <a:xfrm>
            <a:off x="4643438" y="5143512"/>
            <a:ext cx="952500" cy="990601"/>
          </a:xfrm>
          <a:prstGeom prst="rect">
            <a:avLst/>
          </a:prstGeom>
          <a:noFill/>
        </p:spPr>
      </p:pic>
      <p:pic>
        <p:nvPicPr>
          <p:cNvPr id="9" name="Picture 6" descr="http://img222.imageshack.us/img222/7946/angel220akg7.gif"/>
          <p:cNvPicPr>
            <a:picLocks noChangeAspect="1" noChangeArrowheads="1" noCrop="1"/>
          </p:cNvPicPr>
          <p:nvPr/>
        </p:nvPicPr>
        <p:blipFill>
          <a:blip r:embed="rId4"/>
          <a:srcRect/>
          <a:stretch>
            <a:fillRect/>
          </a:stretch>
        </p:blipFill>
        <p:spPr bwMode="auto">
          <a:xfrm>
            <a:off x="7929586" y="1714488"/>
            <a:ext cx="952500" cy="990601"/>
          </a:xfrm>
          <a:prstGeom prst="rect">
            <a:avLst/>
          </a:prstGeom>
          <a:noFill/>
        </p:spPr>
      </p:pic>
      <p:pic>
        <p:nvPicPr>
          <p:cNvPr id="10" name="Picture 6" descr="http://img222.imageshack.us/img222/7946/angel220akg7.gif"/>
          <p:cNvPicPr>
            <a:picLocks noChangeAspect="1" noChangeArrowheads="1" noCrop="1"/>
          </p:cNvPicPr>
          <p:nvPr/>
        </p:nvPicPr>
        <p:blipFill>
          <a:blip r:embed="rId4"/>
          <a:srcRect/>
          <a:stretch>
            <a:fillRect/>
          </a:stretch>
        </p:blipFill>
        <p:spPr bwMode="auto">
          <a:xfrm>
            <a:off x="4929190" y="1714488"/>
            <a:ext cx="952500" cy="990601"/>
          </a:xfrm>
          <a:prstGeom prst="rect">
            <a:avLst/>
          </a:prstGeom>
          <a:noFill/>
        </p:spPr>
      </p:pic>
      <p:pic>
        <p:nvPicPr>
          <p:cNvPr id="11" name="Picture 6" descr="http://img222.imageshack.us/img222/7946/angel220akg7.gif"/>
          <p:cNvPicPr>
            <a:picLocks noChangeAspect="1" noChangeArrowheads="1" noCrop="1"/>
          </p:cNvPicPr>
          <p:nvPr/>
        </p:nvPicPr>
        <p:blipFill>
          <a:blip r:embed="rId4"/>
          <a:srcRect/>
          <a:stretch>
            <a:fillRect/>
          </a:stretch>
        </p:blipFill>
        <p:spPr bwMode="auto">
          <a:xfrm>
            <a:off x="500034" y="5000636"/>
            <a:ext cx="952500" cy="990601"/>
          </a:xfrm>
          <a:prstGeom prst="rect">
            <a:avLst/>
          </a:prstGeom>
          <a:noFill/>
        </p:spPr>
      </p:pic>
      <p:pic>
        <p:nvPicPr>
          <p:cNvPr id="12" name="Picture 6" descr="http://img222.imageshack.us/img222/7946/angel220akg7.gif"/>
          <p:cNvPicPr>
            <a:picLocks noChangeAspect="1" noChangeArrowheads="1" noCrop="1"/>
          </p:cNvPicPr>
          <p:nvPr/>
        </p:nvPicPr>
        <p:blipFill>
          <a:blip r:embed="rId4"/>
          <a:srcRect/>
          <a:stretch>
            <a:fillRect/>
          </a:stretch>
        </p:blipFill>
        <p:spPr bwMode="auto">
          <a:xfrm>
            <a:off x="6429388" y="1714488"/>
            <a:ext cx="952500" cy="990601"/>
          </a:xfrm>
          <a:prstGeom prst="rect">
            <a:avLst/>
          </a:prstGeom>
          <a:noFill/>
        </p:spPr>
      </p:pic>
      <p:pic>
        <p:nvPicPr>
          <p:cNvPr id="13" name="Picture 6" descr="http://img222.imageshack.us/img222/7946/angel220akg7.gif"/>
          <p:cNvPicPr>
            <a:picLocks noChangeAspect="1" noChangeArrowheads="1" noCrop="1"/>
          </p:cNvPicPr>
          <p:nvPr/>
        </p:nvPicPr>
        <p:blipFill>
          <a:blip r:embed="rId4"/>
          <a:srcRect/>
          <a:stretch>
            <a:fillRect/>
          </a:stretch>
        </p:blipFill>
        <p:spPr bwMode="auto">
          <a:xfrm>
            <a:off x="500034" y="3357562"/>
            <a:ext cx="952500" cy="990601"/>
          </a:xfrm>
          <a:prstGeom prst="rect">
            <a:avLst/>
          </a:prstGeom>
          <a:noFill/>
        </p:spPr>
      </p:pic>
      <p:pic>
        <p:nvPicPr>
          <p:cNvPr id="14" name="Picture 6" descr="http://img222.imageshack.us/img222/7946/angel220akg7.gif"/>
          <p:cNvPicPr>
            <a:picLocks noChangeAspect="1" noChangeArrowheads="1" noCrop="1"/>
          </p:cNvPicPr>
          <p:nvPr/>
        </p:nvPicPr>
        <p:blipFill>
          <a:blip r:embed="rId4"/>
          <a:srcRect/>
          <a:stretch>
            <a:fillRect/>
          </a:stretch>
        </p:blipFill>
        <p:spPr bwMode="auto">
          <a:xfrm>
            <a:off x="2643174" y="5143512"/>
            <a:ext cx="952500" cy="990601"/>
          </a:xfrm>
          <a:prstGeom prst="rect">
            <a:avLst/>
          </a:prstGeom>
          <a:noFill/>
        </p:spPr>
      </p:pic>
      <p:pic>
        <p:nvPicPr>
          <p:cNvPr id="15" name="Picture 6" descr="http://img222.imageshack.us/img222/7946/angel220akg7.gif"/>
          <p:cNvPicPr>
            <a:picLocks noChangeAspect="1" noChangeArrowheads="1" noCrop="1"/>
          </p:cNvPicPr>
          <p:nvPr/>
        </p:nvPicPr>
        <p:blipFill>
          <a:blip r:embed="rId4"/>
          <a:srcRect/>
          <a:stretch>
            <a:fillRect/>
          </a:stretch>
        </p:blipFill>
        <p:spPr bwMode="auto">
          <a:xfrm>
            <a:off x="6072198" y="5500702"/>
            <a:ext cx="952500" cy="990601"/>
          </a:xfrm>
          <a:prstGeom prst="rect">
            <a:avLst/>
          </a:prstGeom>
          <a:noFill/>
        </p:spPr>
      </p:pic>
      <p:pic>
        <p:nvPicPr>
          <p:cNvPr id="16" name="Picture 6" descr="http://img222.imageshack.us/img222/7946/angel220akg7.gif"/>
          <p:cNvPicPr>
            <a:picLocks noChangeAspect="1" noChangeArrowheads="1" noCrop="1"/>
          </p:cNvPicPr>
          <p:nvPr/>
        </p:nvPicPr>
        <p:blipFill>
          <a:blip r:embed="rId4"/>
          <a:srcRect/>
          <a:stretch>
            <a:fillRect/>
          </a:stretch>
        </p:blipFill>
        <p:spPr bwMode="auto">
          <a:xfrm>
            <a:off x="7786710" y="5572140"/>
            <a:ext cx="952500" cy="9906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ZWYCZAJE</a:t>
            </a:r>
            <a:endParaRPr lang="pl-PL" dirty="0"/>
          </a:p>
        </p:txBody>
      </p:sp>
      <p:sp>
        <p:nvSpPr>
          <p:cNvPr id="3" name="Prostokąt 2"/>
          <p:cNvSpPr/>
          <p:nvPr/>
        </p:nvSpPr>
        <p:spPr>
          <a:xfrm>
            <a:off x="0" y="1500174"/>
            <a:ext cx="9144000" cy="3416320"/>
          </a:xfrm>
          <a:prstGeom prst="rect">
            <a:avLst/>
          </a:prstGeom>
        </p:spPr>
        <p:txBody>
          <a:bodyPr wrap="square">
            <a:spAutoFit/>
          </a:bodyPr>
          <a:lstStyle/>
          <a:p>
            <a:r>
              <a:rPr lang="pl-PL" sz="2400" dirty="0" smtClean="0"/>
              <a:t>Polska literatura kulinarna (np. </a:t>
            </a:r>
            <a:r>
              <a:rPr lang="pl-PL" sz="2400" dirty="0" err="1" smtClean="0"/>
              <a:t>Lemnis</a:t>
            </a:r>
            <a:r>
              <a:rPr lang="pl-PL" sz="2400" dirty="0" smtClean="0"/>
              <a:t> </a:t>
            </a:r>
            <a:r>
              <a:rPr lang="pl-PL" sz="2400" dirty="0" err="1" smtClean="0"/>
              <a:t>Vitry</a:t>
            </a:r>
            <a:r>
              <a:rPr lang="pl-PL" sz="2400" dirty="0" smtClean="0"/>
              <a:t>) podaje, że liczba gości w czasie wieczerzy wigilijnej powinna być parzysta (plus jeden talerz dla nieobecnych/zmarłych/niespodziewanych przybyszów/Dzieciątka). Natomiast nie ma zgodności co do liczby potraw: według niektórych źródeł powinna ona wynosić 12, zaś w innych podkreśla się, że winna być nieparzysta, generalnie 13 u magnatów, 11 u szlachty, 9 u mieszczaństwa. Te 13 potraw jest górną granicą. Ale według księcia J. O. Radziwiłła, można spróbować wszystkich ryb, które są liczone jako jedno danie.</a:t>
            </a:r>
            <a:endParaRPr lang="pl-PL"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6" name="Picture 16" descr="http://upload.wikimedia.org/wikipedia/commons/thumb/0/0e/Fra_Filippo_Lippi_002.jpg/220px-Fra_Filippo_Lippi_002.jpg">
            <a:hlinkClick r:id="rId2"/>
          </p:cNvPr>
          <p:cNvPicPr>
            <a:picLocks noChangeAspect="1" noChangeArrowheads="1"/>
          </p:cNvPicPr>
          <p:nvPr/>
        </p:nvPicPr>
        <p:blipFill>
          <a:blip r:embed="rId3"/>
          <a:srcRect/>
          <a:stretch>
            <a:fillRect/>
          </a:stretch>
        </p:blipFill>
        <p:spPr bwMode="auto">
          <a:xfrm>
            <a:off x="1857356" y="1008551"/>
            <a:ext cx="4857784" cy="5365643"/>
          </a:xfrm>
          <a:prstGeom prst="rect">
            <a:avLst/>
          </a:prstGeom>
          <a:noFill/>
        </p:spPr>
      </p:pic>
      <p:sp>
        <p:nvSpPr>
          <p:cNvPr id="2" name="Tytuł 1"/>
          <p:cNvSpPr>
            <a:spLocks noGrp="1"/>
          </p:cNvSpPr>
          <p:nvPr>
            <p:ph type="title"/>
          </p:nvPr>
        </p:nvSpPr>
        <p:spPr/>
        <p:txBody>
          <a:bodyPr/>
          <a:lstStyle/>
          <a:p>
            <a:endParaRPr lang="pl-PL"/>
          </a:p>
        </p:txBody>
      </p:sp>
      <p:pic>
        <p:nvPicPr>
          <p:cNvPr id="25602" name="Picture 2" descr="http://img138.imageshack.us/img138/4787/engel074gr4.gif"/>
          <p:cNvPicPr>
            <a:picLocks noChangeAspect="1" noChangeArrowheads="1" noCrop="1"/>
          </p:cNvPicPr>
          <p:nvPr/>
        </p:nvPicPr>
        <p:blipFill>
          <a:blip r:embed="rId4"/>
          <a:srcRect/>
          <a:stretch>
            <a:fillRect/>
          </a:stretch>
        </p:blipFill>
        <p:spPr bwMode="auto">
          <a:xfrm>
            <a:off x="2071670" y="4572008"/>
            <a:ext cx="1200150" cy="1943101"/>
          </a:xfrm>
          <a:prstGeom prst="rect">
            <a:avLst/>
          </a:prstGeom>
          <a:noFill/>
        </p:spPr>
      </p:pic>
      <p:pic>
        <p:nvPicPr>
          <p:cNvPr id="25604" name="Picture 4" descr="http://img138.imageshack.us/img138/4787/engel074gr4.gif"/>
          <p:cNvPicPr>
            <a:picLocks noChangeAspect="1" noChangeArrowheads="1" noCrop="1"/>
          </p:cNvPicPr>
          <p:nvPr/>
        </p:nvPicPr>
        <p:blipFill>
          <a:blip r:embed="rId4"/>
          <a:srcRect/>
          <a:stretch>
            <a:fillRect/>
          </a:stretch>
        </p:blipFill>
        <p:spPr bwMode="auto">
          <a:xfrm>
            <a:off x="63500" y="-928688"/>
            <a:ext cx="1200150" cy="1943101"/>
          </a:xfrm>
          <a:prstGeom prst="rect">
            <a:avLst/>
          </a:prstGeom>
          <a:noFill/>
        </p:spPr>
      </p:pic>
      <p:pic>
        <p:nvPicPr>
          <p:cNvPr id="25606" name="Picture 6" descr="http://img138.imageshack.us/img138/4787/engel074gr4.gif"/>
          <p:cNvPicPr>
            <a:picLocks noChangeAspect="1" noChangeArrowheads="1" noCrop="1"/>
          </p:cNvPicPr>
          <p:nvPr/>
        </p:nvPicPr>
        <p:blipFill>
          <a:blip r:embed="rId4"/>
          <a:srcRect/>
          <a:stretch>
            <a:fillRect/>
          </a:stretch>
        </p:blipFill>
        <p:spPr bwMode="auto">
          <a:xfrm>
            <a:off x="63500" y="-928688"/>
            <a:ext cx="1200150" cy="1943101"/>
          </a:xfrm>
          <a:prstGeom prst="rect">
            <a:avLst/>
          </a:prstGeom>
          <a:noFill/>
        </p:spPr>
      </p:pic>
      <p:pic>
        <p:nvPicPr>
          <p:cNvPr id="25608" name="Picture 8" descr="http://img138.imageshack.us/img138/4787/engel074gr4.gif"/>
          <p:cNvPicPr>
            <a:picLocks noChangeAspect="1" noChangeArrowheads="1" noCrop="1"/>
          </p:cNvPicPr>
          <p:nvPr/>
        </p:nvPicPr>
        <p:blipFill>
          <a:blip r:embed="rId4"/>
          <a:srcRect/>
          <a:stretch>
            <a:fillRect/>
          </a:stretch>
        </p:blipFill>
        <p:spPr bwMode="auto">
          <a:xfrm>
            <a:off x="4286248" y="1071546"/>
            <a:ext cx="1200150" cy="1943101"/>
          </a:xfrm>
          <a:prstGeom prst="rect">
            <a:avLst/>
          </a:prstGeom>
          <a:noFill/>
        </p:spPr>
      </p:pic>
      <p:pic>
        <p:nvPicPr>
          <p:cNvPr id="25610" name="Picture 10" descr="http://img138.imageshack.us/img138/4787/engel074gr4.gif"/>
          <p:cNvPicPr>
            <a:picLocks noChangeAspect="1" noChangeArrowheads="1" noCrop="1"/>
          </p:cNvPicPr>
          <p:nvPr/>
        </p:nvPicPr>
        <p:blipFill>
          <a:blip r:embed="rId4"/>
          <a:srcRect/>
          <a:stretch>
            <a:fillRect/>
          </a:stretch>
        </p:blipFill>
        <p:spPr bwMode="auto">
          <a:xfrm>
            <a:off x="1928794" y="500042"/>
            <a:ext cx="1200150" cy="1943101"/>
          </a:xfrm>
          <a:prstGeom prst="rect">
            <a:avLst/>
          </a:prstGeom>
          <a:noFill/>
        </p:spPr>
      </p:pic>
      <p:pic>
        <p:nvPicPr>
          <p:cNvPr id="25612" name="Picture 12" descr="http://img138.imageshack.us/img138/4787/engel074gr4.gif"/>
          <p:cNvPicPr>
            <a:picLocks noChangeAspect="1" noChangeArrowheads="1" noCrop="1"/>
          </p:cNvPicPr>
          <p:nvPr/>
        </p:nvPicPr>
        <p:blipFill>
          <a:blip r:embed="rId4"/>
          <a:srcRect/>
          <a:stretch>
            <a:fillRect/>
          </a:stretch>
        </p:blipFill>
        <p:spPr bwMode="auto">
          <a:xfrm>
            <a:off x="214282" y="3571876"/>
            <a:ext cx="1200150" cy="1943101"/>
          </a:xfrm>
          <a:prstGeom prst="rect">
            <a:avLst/>
          </a:prstGeom>
          <a:noFill/>
        </p:spPr>
      </p:pic>
      <p:pic>
        <p:nvPicPr>
          <p:cNvPr id="25614" name="Picture 14" descr="http://img138.imageshack.us/img138/4787/engel074gr4.gif"/>
          <p:cNvPicPr>
            <a:picLocks noChangeAspect="1" noChangeArrowheads="1" noCrop="1"/>
          </p:cNvPicPr>
          <p:nvPr/>
        </p:nvPicPr>
        <p:blipFill>
          <a:blip r:embed="rId4"/>
          <a:srcRect/>
          <a:stretch>
            <a:fillRect/>
          </a:stretch>
        </p:blipFill>
        <p:spPr bwMode="auto">
          <a:xfrm>
            <a:off x="428596" y="1000108"/>
            <a:ext cx="1200150" cy="1943101"/>
          </a:xfrm>
          <a:prstGeom prst="rect">
            <a:avLst/>
          </a:prstGeom>
          <a:noFill/>
        </p:spPr>
      </p:pic>
      <p:pic>
        <p:nvPicPr>
          <p:cNvPr id="10" name="Picture 12" descr="http://img138.imageshack.us/img138/4787/engel074gr4.gif"/>
          <p:cNvPicPr>
            <a:picLocks noChangeAspect="1" noChangeArrowheads="1" noCrop="1"/>
          </p:cNvPicPr>
          <p:nvPr/>
        </p:nvPicPr>
        <p:blipFill>
          <a:blip r:embed="rId4"/>
          <a:srcRect/>
          <a:stretch>
            <a:fillRect/>
          </a:stretch>
        </p:blipFill>
        <p:spPr bwMode="auto">
          <a:xfrm>
            <a:off x="7643834" y="4429132"/>
            <a:ext cx="1200150" cy="1943101"/>
          </a:xfrm>
          <a:prstGeom prst="rect">
            <a:avLst/>
          </a:prstGeom>
          <a:noFill/>
        </p:spPr>
      </p:pic>
      <p:pic>
        <p:nvPicPr>
          <p:cNvPr id="11" name="Picture 12" descr="http://img138.imageshack.us/img138/4787/engel074gr4.gif"/>
          <p:cNvPicPr>
            <a:picLocks noChangeAspect="1" noChangeArrowheads="1" noCrop="1"/>
          </p:cNvPicPr>
          <p:nvPr/>
        </p:nvPicPr>
        <p:blipFill>
          <a:blip r:embed="rId4"/>
          <a:srcRect/>
          <a:stretch>
            <a:fillRect/>
          </a:stretch>
        </p:blipFill>
        <p:spPr bwMode="auto">
          <a:xfrm>
            <a:off x="2928926" y="1928802"/>
            <a:ext cx="1200150" cy="1943101"/>
          </a:xfrm>
          <a:prstGeom prst="rect">
            <a:avLst/>
          </a:prstGeom>
          <a:noFill/>
        </p:spPr>
      </p:pic>
      <p:pic>
        <p:nvPicPr>
          <p:cNvPr id="12" name="Picture 12" descr="http://img138.imageshack.us/img138/4787/engel074gr4.gif"/>
          <p:cNvPicPr>
            <a:picLocks noChangeAspect="1" noChangeArrowheads="1" noCrop="1"/>
          </p:cNvPicPr>
          <p:nvPr/>
        </p:nvPicPr>
        <p:blipFill>
          <a:blip r:embed="rId4"/>
          <a:srcRect/>
          <a:stretch>
            <a:fillRect/>
          </a:stretch>
        </p:blipFill>
        <p:spPr bwMode="auto">
          <a:xfrm>
            <a:off x="4500562" y="4714884"/>
            <a:ext cx="1200150" cy="1943101"/>
          </a:xfrm>
          <a:prstGeom prst="rect">
            <a:avLst/>
          </a:prstGeom>
          <a:noFill/>
        </p:spPr>
      </p:pic>
      <p:pic>
        <p:nvPicPr>
          <p:cNvPr id="13" name="Picture 12" descr="http://img138.imageshack.us/img138/4787/engel074gr4.gif"/>
          <p:cNvPicPr>
            <a:picLocks noChangeAspect="1" noChangeArrowheads="1" noCrop="1"/>
          </p:cNvPicPr>
          <p:nvPr/>
        </p:nvPicPr>
        <p:blipFill>
          <a:blip r:embed="rId4"/>
          <a:srcRect/>
          <a:stretch>
            <a:fillRect/>
          </a:stretch>
        </p:blipFill>
        <p:spPr bwMode="auto">
          <a:xfrm>
            <a:off x="6357950" y="3071810"/>
            <a:ext cx="1200150" cy="1943101"/>
          </a:xfrm>
          <a:prstGeom prst="rect">
            <a:avLst/>
          </a:prstGeom>
          <a:noFill/>
        </p:spPr>
      </p:pic>
      <p:pic>
        <p:nvPicPr>
          <p:cNvPr id="14" name="Picture 12" descr="http://img138.imageshack.us/img138/4787/engel074gr4.gif"/>
          <p:cNvPicPr>
            <a:picLocks noChangeAspect="1" noChangeArrowheads="1" noCrop="1"/>
          </p:cNvPicPr>
          <p:nvPr/>
        </p:nvPicPr>
        <p:blipFill>
          <a:blip r:embed="rId4"/>
          <a:srcRect/>
          <a:stretch>
            <a:fillRect/>
          </a:stretch>
        </p:blipFill>
        <p:spPr bwMode="auto">
          <a:xfrm>
            <a:off x="6143636" y="714356"/>
            <a:ext cx="1200150" cy="1943101"/>
          </a:xfrm>
          <a:prstGeom prst="rect">
            <a:avLst/>
          </a:prstGeom>
          <a:noFill/>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369</Words>
  <Application>Microsoft Office PowerPoint</Application>
  <PresentationFormat>Pokaz na ekranie (4:3)</PresentationFormat>
  <Paragraphs>10</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Boże narodzenie </vt:lpstr>
      <vt:lpstr>Początki</vt:lpstr>
      <vt:lpstr>Slajd 3</vt:lpstr>
      <vt:lpstr>zwyczaje</vt:lpstr>
      <vt:lpstr>Slajd 5</vt:lpstr>
      <vt:lpstr>Zwyczaje</vt:lpstr>
      <vt:lpstr>Slajd 7</vt:lpstr>
      <vt:lpstr>ZWYCZAJE</vt:lpstr>
      <vt:lpstr>Slajd 9</vt:lpstr>
      <vt:lpstr>Slajd 10</vt:lpstr>
    </vt:vector>
  </TitlesOfParts>
  <Company>Ministrerstwo Edukacji Narodowej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Boże narodzenie</dc:title>
  <dc:creator>student008d</dc:creator>
  <cp:lastModifiedBy>student008d</cp:lastModifiedBy>
  <cp:revision>4</cp:revision>
  <dcterms:created xsi:type="dcterms:W3CDTF">2010-12-17T11:46:00Z</dcterms:created>
  <dcterms:modified xsi:type="dcterms:W3CDTF">2010-12-17T12:25:40Z</dcterms:modified>
</cp:coreProperties>
</file>