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83" r:id="rId5"/>
    <p:sldId id="262" r:id="rId6"/>
    <p:sldId id="263" r:id="rId7"/>
    <p:sldId id="284" r:id="rId8"/>
    <p:sldId id="264" r:id="rId9"/>
    <p:sldId id="265" r:id="rId10"/>
    <p:sldId id="285" r:id="rId11"/>
    <p:sldId id="266" r:id="rId12"/>
    <p:sldId id="286" r:id="rId13"/>
    <p:sldId id="267" r:id="rId14"/>
    <p:sldId id="268" r:id="rId15"/>
    <p:sldId id="269" r:id="rId16"/>
    <p:sldId id="278" r:id="rId17"/>
    <p:sldId id="287" r:id="rId18"/>
    <p:sldId id="281" r:id="rId19"/>
    <p:sldId id="27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9" autoAdjust="0"/>
  </p:normalViewPr>
  <p:slideViewPr>
    <p:cSldViewPr>
      <p:cViewPr varScale="1">
        <p:scale>
          <a:sx n="75" d="100"/>
          <a:sy n="7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31719" y="4321158"/>
            <a:ext cx="1395473" cy="781781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  <a:gd name="connsiteX0" fmla="*/ 7715 w 9946"/>
              <a:gd name="connsiteY0" fmla="*/ 10041 h 10041"/>
              <a:gd name="connsiteX1" fmla="*/ 7876 w 9946"/>
              <a:gd name="connsiteY1" fmla="*/ 9921 h 10041"/>
              <a:gd name="connsiteX2" fmla="*/ 7903 w 9946"/>
              <a:gd name="connsiteY2" fmla="*/ 9860 h 10041"/>
              <a:gd name="connsiteX3" fmla="*/ 9946 w 9946"/>
              <a:gd name="connsiteY3" fmla="*/ 5282 h 10041"/>
              <a:gd name="connsiteX4" fmla="*/ 9946 w 9946"/>
              <a:gd name="connsiteY4" fmla="*/ 4740 h 10041"/>
              <a:gd name="connsiteX5" fmla="*/ 7903 w 9946"/>
              <a:gd name="connsiteY5" fmla="*/ 222 h 10041"/>
              <a:gd name="connsiteX6" fmla="*/ 7876 w 9946"/>
              <a:gd name="connsiteY6" fmla="*/ 161 h 10041"/>
              <a:gd name="connsiteX7" fmla="*/ 7715 w 9946"/>
              <a:gd name="connsiteY7" fmla="*/ 41 h 10041"/>
              <a:gd name="connsiteX8" fmla="*/ 1965 w 9946"/>
              <a:gd name="connsiteY8" fmla="*/ 0 h 10041"/>
              <a:gd name="connsiteX9" fmla="*/ 0 w 9946"/>
              <a:gd name="connsiteY9" fmla="*/ 41 h 10041"/>
              <a:gd name="connsiteX10" fmla="*/ 0 w 9946"/>
              <a:gd name="connsiteY10" fmla="*/ 10041 h 10041"/>
              <a:gd name="connsiteX11" fmla="*/ 7715 w 9946"/>
              <a:gd name="connsiteY11" fmla="*/ 10041 h 10041"/>
              <a:gd name="connsiteX0" fmla="*/ 7757 w 10000"/>
              <a:gd name="connsiteY0" fmla="*/ 10000 h 10000"/>
              <a:gd name="connsiteX1" fmla="*/ 7919 w 10000"/>
              <a:gd name="connsiteY1" fmla="*/ 9880 h 10000"/>
              <a:gd name="connsiteX2" fmla="*/ 7946 w 10000"/>
              <a:gd name="connsiteY2" fmla="*/ 9820 h 10000"/>
              <a:gd name="connsiteX3" fmla="*/ 10000 w 10000"/>
              <a:gd name="connsiteY3" fmla="*/ 5260 h 10000"/>
              <a:gd name="connsiteX4" fmla="*/ 10000 w 10000"/>
              <a:gd name="connsiteY4" fmla="*/ 4721 h 10000"/>
              <a:gd name="connsiteX5" fmla="*/ 7946 w 10000"/>
              <a:gd name="connsiteY5" fmla="*/ 221 h 10000"/>
              <a:gd name="connsiteX6" fmla="*/ 7919 w 10000"/>
              <a:gd name="connsiteY6" fmla="*/ 160 h 10000"/>
              <a:gd name="connsiteX7" fmla="*/ 7757 w 10000"/>
              <a:gd name="connsiteY7" fmla="*/ 41 h 10000"/>
              <a:gd name="connsiteX8" fmla="*/ 1976 w 10000"/>
              <a:gd name="connsiteY8" fmla="*/ 0 h 10000"/>
              <a:gd name="connsiteX9" fmla="*/ 0 w 10000"/>
              <a:gd name="connsiteY9" fmla="*/ 41 h 10000"/>
              <a:gd name="connsiteX10" fmla="*/ 0 w 10000"/>
              <a:gd name="connsiteY10" fmla="*/ 10000 h 10000"/>
              <a:gd name="connsiteX11" fmla="*/ 1958 w 10000"/>
              <a:gd name="connsiteY11" fmla="*/ 9991 h 10000"/>
              <a:gd name="connsiteX12" fmla="*/ 7757 w 10000"/>
              <a:gd name="connsiteY12" fmla="*/ 10000 h 10000"/>
              <a:gd name="connsiteX0" fmla="*/ 7757 w 10000"/>
              <a:gd name="connsiteY0" fmla="*/ 10000 h 10000"/>
              <a:gd name="connsiteX1" fmla="*/ 7919 w 10000"/>
              <a:gd name="connsiteY1" fmla="*/ 9880 h 10000"/>
              <a:gd name="connsiteX2" fmla="*/ 7946 w 10000"/>
              <a:gd name="connsiteY2" fmla="*/ 9820 h 10000"/>
              <a:gd name="connsiteX3" fmla="*/ 10000 w 10000"/>
              <a:gd name="connsiteY3" fmla="*/ 5260 h 10000"/>
              <a:gd name="connsiteX4" fmla="*/ 10000 w 10000"/>
              <a:gd name="connsiteY4" fmla="*/ 4721 h 10000"/>
              <a:gd name="connsiteX5" fmla="*/ 7946 w 10000"/>
              <a:gd name="connsiteY5" fmla="*/ 221 h 10000"/>
              <a:gd name="connsiteX6" fmla="*/ 7919 w 10000"/>
              <a:gd name="connsiteY6" fmla="*/ 160 h 10000"/>
              <a:gd name="connsiteX7" fmla="*/ 7757 w 10000"/>
              <a:gd name="connsiteY7" fmla="*/ 41 h 10000"/>
              <a:gd name="connsiteX8" fmla="*/ 1976 w 10000"/>
              <a:gd name="connsiteY8" fmla="*/ 0 h 10000"/>
              <a:gd name="connsiteX9" fmla="*/ 0 w 10000"/>
              <a:gd name="connsiteY9" fmla="*/ 41 h 10000"/>
              <a:gd name="connsiteX10" fmla="*/ 1958 w 10000"/>
              <a:gd name="connsiteY10" fmla="*/ 9991 h 10000"/>
              <a:gd name="connsiteX11" fmla="*/ 7757 w 10000"/>
              <a:gd name="connsiteY11" fmla="*/ 10000 h 10000"/>
              <a:gd name="connsiteX0" fmla="*/ 5799 w 8042"/>
              <a:gd name="connsiteY0" fmla="*/ 10000 h 10000"/>
              <a:gd name="connsiteX1" fmla="*/ 5961 w 8042"/>
              <a:gd name="connsiteY1" fmla="*/ 9880 h 10000"/>
              <a:gd name="connsiteX2" fmla="*/ 5988 w 8042"/>
              <a:gd name="connsiteY2" fmla="*/ 9820 h 10000"/>
              <a:gd name="connsiteX3" fmla="*/ 8042 w 8042"/>
              <a:gd name="connsiteY3" fmla="*/ 5260 h 10000"/>
              <a:gd name="connsiteX4" fmla="*/ 8042 w 8042"/>
              <a:gd name="connsiteY4" fmla="*/ 4721 h 10000"/>
              <a:gd name="connsiteX5" fmla="*/ 5988 w 8042"/>
              <a:gd name="connsiteY5" fmla="*/ 221 h 10000"/>
              <a:gd name="connsiteX6" fmla="*/ 5961 w 8042"/>
              <a:gd name="connsiteY6" fmla="*/ 160 h 10000"/>
              <a:gd name="connsiteX7" fmla="*/ 5799 w 8042"/>
              <a:gd name="connsiteY7" fmla="*/ 41 h 10000"/>
              <a:gd name="connsiteX8" fmla="*/ 18 w 8042"/>
              <a:gd name="connsiteY8" fmla="*/ 0 h 10000"/>
              <a:gd name="connsiteX9" fmla="*/ 0 w 8042"/>
              <a:gd name="connsiteY9" fmla="*/ 9991 h 10000"/>
              <a:gd name="connsiteX10" fmla="*/ 5799 w 8042"/>
              <a:gd name="connsiteY1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05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3166527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9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 flipV="1">
            <a:off x="58" y="3166527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17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416" y="612648"/>
            <a:ext cx="610909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30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90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76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58" y="3166527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13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55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5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711194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36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58" y="4910660"/>
            <a:ext cx="1358356" cy="508005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48"/>
              <a:gd name="connsiteX1" fmla="*/ 8638 w 9946"/>
              <a:gd name="connsiteY1" fmla="*/ 189 h 10048"/>
              <a:gd name="connsiteX2" fmla="*/ 8610 w 9946"/>
              <a:gd name="connsiteY2" fmla="*/ 94 h 10048"/>
              <a:gd name="connsiteX3" fmla="*/ 8529 w 9946"/>
              <a:gd name="connsiteY3" fmla="*/ 0 h 10048"/>
              <a:gd name="connsiteX4" fmla="*/ 8011 w 9946"/>
              <a:gd name="connsiteY4" fmla="*/ 0 h 10048"/>
              <a:gd name="connsiteX5" fmla="*/ 136 w 9946"/>
              <a:gd name="connsiteY5" fmla="*/ 0 h 10048"/>
              <a:gd name="connsiteX6" fmla="*/ 0 w 9946"/>
              <a:gd name="connsiteY6" fmla="*/ 0 h 10048"/>
              <a:gd name="connsiteX7" fmla="*/ 0 w 9946"/>
              <a:gd name="connsiteY7" fmla="*/ 472 h 10048"/>
              <a:gd name="connsiteX8" fmla="*/ 0 w 9946"/>
              <a:gd name="connsiteY8" fmla="*/ 9434 h 10048"/>
              <a:gd name="connsiteX9" fmla="*/ 0 w 9946"/>
              <a:gd name="connsiteY9" fmla="*/ 10000 h 10048"/>
              <a:gd name="connsiteX10" fmla="*/ 136 w 9946"/>
              <a:gd name="connsiteY10" fmla="*/ 10000 h 10048"/>
              <a:gd name="connsiteX11" fmla="*/ 2188 w 9946"/>
              <a:gd name="connsiteY11" fmla="*/ 10048 h 10048"/>
              <a:gd name="connsiteX12" fmla="*/ 8011 w 9946"/>
              <a:gd name="connsiteY12" fmla="*/ 10000 h 10048"/>
              <a:gd name="connsiteX13" fmla="*/ 8529 w 9946"/>
              <a:gd name="connsiteY13" fmla="*/ 10000 h 10048"/>
              <a:gd name="connsiteX14" fmla="*/ 8610 w 9946"/>
              <a:gd name="connsiteY14" fmla="*/ 9906 h 10048"/>
              <a:gd name="connsiteX15" fmla="*/ 8638 w 9946"/>
              <a:gd name="connsiteY15" fmla="*/ 9811 h 10048"/>
              <a:gd name="connsiteX16" fmla="*/ 9946 w 9946"/>
              <a:gd name="connsiteY16" fmla="*/ 5283 h 10048"/>
              <a:gd name="connsiteX17" fmla="*/ 9946 w 9946"/>
              <a:gd name="connsiteY17" fmla="*/ 4717 h 10048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137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470 h 10000"/>
              <a:gd name="connsiteX9" fmla="*/ 0 w 10000"/>
              <a:gd name="connsiteY9" fmla="*/ 9389 h 10000"/>
              <a:gd name="connsiteX10" fmla="*/ 0 w 10000"/>
              <a:gd name="connsiteY10" fmla="*/ 9952 h 10000"/>
              <a:gd name="connsiteX11" fmla="*/ 137 w 10000"/>
              <a:gd name="connsiteY11" fmla="*/ 9952 h 10000"/>
              <a:gd name="connsiteX12" fmla="*/ 2200 w 10000"/>
              <a:gd name="connsiteY12" fmla="*/ 10000 h 10000"/>
              <a:gd name="connsiteX13" fmla="*/ 8054 w 10000"/>
              <a:gd name="connsiteY13" fmla="*/ 9952 h 10000"/>
              <a:gd name="connsiteX14" fmla="*/ 8575 w 10000"/>
              <a:gd name="connsiteY14" fmla="*/ 9952 h 10000"/>
              <a:gd name="connsiteX15" fmla="*/ 8657 w 10000"/>
              <a:gd name="connsiteY15" fmla="*/ 9859 h 10000"/>
              <a:gd name="connsiteX16" fmla="*/ 8685 w 10000"/>
              <a:gd name="connsiteY16" fmla="*/ 9764 h 10000"/>
              <a:gd name="connsiteX17" fmla="*/ 10000 w 10000"/>
              <a:gd name="connsiteY17" fmla="*/ 5258 h 10000"/>
              <a:gd name="connsiteX18" fmla="*/ 10000 w 10000"/>
              <a:gd name="connsiteY18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0 h 10000"/>
              <a:gd name="connsiteX7" fmla="*/ 0 w 10000"/>
              <a:gd name="connsiteY7" fmla="*/ 470 h 10000"/>
              <a:gd name="connsiteX8" fmla="*/ 0 w 10000"/>
              <a:gd name="connsiteY8" fmla="*/ 9389 h 10000"/>
              <a:gd name="connsiteX9" fmla="*/ 0 w 10000"/>
              <a:gd name="connsiteY9" fmla="*/ 9952 h 10000"/>
              <a:gd name="connsiteX10" fmla="*/ 137 w 10000"/>
              <a:gd name="connsiteY10" fmla="*/ 9952 h 10000"/>
              <a:gd name="connsiteX11" fmla="*/ 2200 w 10000"/>
              <a:gd name="connsiteY11" fmla="*/ 10000 h 10000"/>
              <a:gd name="connsiteX12" fmla="*/ 8054 w 10000"/>
              <a:gd name="connsiteY12" fmla="*/ 9952 h 10000"/>
              <a:gd name="connsiteX13" fmla="*/ 8575 w 10000"/>
              <a:gd name="connsiteY13" fmla="*/ 9952 h 10000"/>
              <a:gd name="connsiteX14" fmla="*/ 8657 w 10000"/>
              <a:gd name="connsiteY14" fmla="*/ 9859 h 10000"/>
              <a:gd name="connsiteX15" fmla="*/ 8685 w 10000"/>
              <a:gd name="connsiteY15" fmla="*/ 9764 h 10000"/>
              <a:gd name="connsiteX16" fmla="*/ 10000 w 10000"/>
              <a:gd name="connsiteY16" fmla="*/ 5258 h 10000"/>
              <a:gd name="connsiteX17" fmla="*/ 10000 w 10000"/>
              <a:gd name="connsiteY17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470 h 10000"/>
              <a:gd name="connsiteX7" fmla="*/ 0 w 10000"/>
              <a:gd name="connsiteY7" fmla="*/ 9389 h 10000"/>
              <a:gd name="connsiteX8" fmla="*/ 0 w 10000"/>
              <a:gd name="connsiteY8" fmla="*/ 9952 h 10000"/>
              <a:gd name="connsiteX9" fmla="*/ 137 w 10000"/>
              <a:gd name="connsiteY9" fmla="*/ 9952 h 10000"/>
              <a:gd name="connsiteX10" fmla="*/ 2200 w 10000"/>
              <a:gd name="connsiteY10" fmla="*/ 10000 h 10000"/>
              <a:gd name="connsiteX11" fmla="*/ 8054 w 10000"/>
              <a:gd name="connsiteY11" fmla="*/ 9952 h 10000"/>
              <a:gd name="connsiteX12" fmla="*/ 8575 w 10000"/>
              <a:gd name="connsiteY12" fmla="*/ 9952 h 10000"/>
              <a:gd name="connsiteX13" fmla="*/ 8657 w 10000"/>
              <a:gd name="connsiteY13" fmla="*/ 9859 h 10000"/>
              <a:gd name="connsiteX14" fmla="*/ 8685 w 10000"/>
              <a:gd name="connsiteY14" fmla="*/ 9764 h 10000"/>
              <a:gd name="connsiteX15" fmla="*/ 10000 w 10000"/>
              <a:gd name="connsiteY15" fmla="*/ 5258 h 10000"/>
              <a:gd name="connsiteX16" fmla="*/ 10000 w 10000"/>
              <a:gd name="connsiteY16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389 h 10000"/>
              <a:gd name="connsiteX7" fmla="*/ 0 w 10000"/>
              <a:gd name="connsiteY7" fmla="*/ 9952 h 10000"/>
              <a:gd name="connsiteX8" fmla="*/ 137 w 10000"/>
              <a:gd name="connsiteY8" fmla="*/ 9952 h 10000"/>
              <a:gd name="connsiteX9" fmla="*/ 2200 w 10000"/>
              <a:gd name="connsiteY9" fmla="*/ 10000 h 10000"/>
              <a:gd name="connsiteX10" fmla="*/ 8054 w 10000"/>
              <a:gd name="connsiteY10" fmla="*/ 9952 h 10000"/>
              <a:gd name="connsiteX11" fmla="*/ 8575 w 10000"/>
              <a:gd name="connsiteY11" fmla="*/ 9952 h 10000"/>
              <a:gd name="connsiteX12" fmla="*/ 8657 w 10000"/>
              <a:gd name="connsiteY12" fmla="*/ 9859 h 10000"/>
              <a:gd name="connsiteX13" fmla="*/ 8685 w 10000"/>
              <a:gd name="connsiteY13" fmla="*/ 9764 h 10000"/>
              <a:gd name="connsiteX14" fmla="*/ 10000 w 10000"/>
              <a:gd name="connsiteY14" fmla="*/ 5258 h 10000"/>
              <a:gd name="connsiteX15" fmla="*/ 10000 w 10000"/>
              <a:gd name="connsiteY15" fmla="*/ 4694 h 10000"/>
              <a:gd name="connsiteX0" fmla="*/ 10000 w 10000"/>
              <a:gd name="connsiteY0" fmla="*/ 4694 h 10000"/>
              <a:gd name="connsiteX1" fmla="*/ 8685 w 10000"/>
              <a:gd name="connsiteY1" fmla="*/ 188 h 10000"/>
              <a:gd name="connsiteX2" fmla="*/ 8657 w 10000"/>
              <a:gd name="connsiteY2" fmla="*/ 94 h 10000"/>
              <a:gd name="connsiteX3" fmla="*/ 8575 w 10000"/>
              <a:gd name="connsiteY3" fmla="*/ 0 h 10000"/>
              <a:gd name="connsiteX4" fmla="*/ 8054 w 10000"/>
              <a:gd name="connsiteY4" fmla="*/ 0 h 10000"/>
              <a:gd name="connsiteX5" fmla="*/ 2200 w 10000"/>
              <a:gd name="connsiteY5" fmla="*/ 62 h 10000"/>
              <a:gd name="connsiteX6" fmla="*/ 0 w 10000"/>
              <a:gd name="connsiteY6" fmla="*/ 9952 h 10000"/>
              <a:gd name="connsiteX7" fmla="*/ 137 w 10000"/>
              <a:gd name="connsiteY7" fmla="*/ 9952 h 10000"/>
              <a:gd name="connsiteX8" fmla="*/ 2200 w 10000"/>
              <a:gd name="connsiteY8" fmla="*/ 10000 h 10000"/>
              <a:gd name="connsiteX9" fmla="*/ 8054 w 10000"/>
              <a:gd name="connsiteY9" fmla="*/ 9952 h 10000"/>
              <a:gd name="connsiteX10" fmla="*/ 8575 w 10000"/>
              <a:gd name="connsiteY10" fmla="*/ 9952 h 10000"/>
              <a:gd name="connsiteX11" fmla="*/ 8657 w 10000"/>
              <a:gd name="connsiteY11" fmla="*/ 9859 h 10000"/>
              <a:gd name="connsiteX12" fmla="*/ 8685 w 10000"/>
              <a:gd name="connsiteY12" fmla="*/ 9764 h 10000"/>
              <a:gd name="connsiteX13" fmla="*/ 10000 w 10000"/>
              <a:gd name="connsiteY13" fmla="*/ 5258 h 10000"/>
              <a:gd name="connsiteX14" fmla="*/ 10000 w 10000"/>
              <a:gd name="connsiteY14" fmla="*/ 4694 h 10000"/>
              <a:gd name="connsiteX0" fmla="*/ 9863 w 9863"/>
              <a:gd name="connsiteY0" fmla="*/ 4694 h 10000"/>
              <a:gd name="connsiteX1" fmla="*/ 8548 w 9863"/>
              <a:gd name="connsiteY1" fmla="*/ 188 h 10000"/>
              <a:gd name="connsiteX2" fmla="*/ 8520 w 9863"/>
              <a:gd name="connsiteY2" fmla="*/ 94 h 10000"/>
              <a:gd name="connsiteX3" fmla="*/ 8438 w 9863"/>
              <a:gd name="connsiteY3" fmla="*/ 0 h 10000"/>
              <a:gd name="connsiteX4" fmla="*/ 7917 w 9863"/>
              <a:gd name="connsiteY4" fmla="*/ 0 h 10000"/>
              <a:gd name="connsiteX5" fmla="*/ 2063 w 9863"/>
              <a:gd name="connsiteY5" fmla="*/ 62 h 10000"/>
              <a:gd name="connsiteX6" fmla="*/ 0 w 9863"/>
              <a:gd name="connsiteY6" fmla="*/ 9952 h 10000"/>
              <a:gd name="connsiteX7" fmla="*/ 2063 w 9863"/>
              <a:gd name="connsiteY7" fmla="*/ 10000 h 10000"/>
              <a:gd name="connsiteX8" fmla="*/ 7917 w 9863"/>
              <a:gd name="connsiteY8" fmla="*/ 9952 h 10000"/>
              <a:gd name="connsiteX9" fmla="*/ 8438 w 9863"/>
              <a:gd name="connsiteY9" fmla="*/ 9952 h 10000"/>
              <a:gd name="connsiteX10" fmla="*/ 8520 w 9863"/>
              <a:gd name="connsiteY10" fmla="*/ 9859 h 10000"/>
              <a:gd name="connsiteX11" fmla="*/ 8548 w 9863"/>
              <a:gd name="connsiteY11" fmla="*/ 9764 h 10000"/>
              <a:gd name="connsiteX12" fmla="*/ 9863 w 9863"/>
              <a:gd name="connsiteY12" fmla="*/ 5258 h 10000"/>
              <a:gd name="connsiteX13" fmla="*/ 9863 w 9863"/>
              <a:gd name="connsiteY13" fmla="*/ 4694 h 10000"/>
              <a:gd name="connsiteX0" fmla="*/ 7908 w 7908"/>
              <a:gd name="connsiteY0" fmla="*/ 4694 h 10000"/>
              <a:gd name="connsiteX1" fmla="*/ 6575 w 7908"/>
              <a:gd name="connsiteY1" fmla="*/ 188 h 10000"/>
              <a:gd name="connsiteX2" fmla="*/ 6546 w 7908"/>
              <a:gd name="connsiteY2" fmla="*/ 94 h 10000"/>
              <a:gd name="connsiteX3" fmla="*/ 6463 w 7908"/>
              <a:gd name="connsiteY3" fmla="*/ 0 h 10000"/>
              <a:gd name="connsiteX4" fmla="*/ 5935 w 7908"/>
              <a:gd name="connsiteY4" fmla="*/ 0 h 10000"/>
              <a:gd name="connsiteX5" fmla="*/ 0 w 7908"/>
              <a:gd name="connsiteY5" fmla="*/ 62 h 10000"/>
              <a:gd name="connsiteX6" fmla="*/ 0 w 7908"/>
              <a:gd name="connsiteY6" fmla="*/ 10000 h 10000"/>
              <a:gd name="connsiteX7" fmla="*/ 5935 w 7908"/>
              <a:gd name="connsiteY7" fmla="*/ 9952 h 10000"/>
              <a:gd name="connsiteX8" fmla="*/ 6463 w 7908"/>
              <a:gd name="connsiteY8" fmla="*/ 9952 h 10000"/>
              <a:gd name="connsiteX9" fmla="*/ 6546 w 7908"/>
              <a:gd name="connsiteY9" fmla="*/ 9859 h 10000"/>
              <a:gd name="connsiteX10" fmla="*/ 6575 w 7908"/>
              <a:gd name="connsiteY10" fmla="*/ 9764 h 10000"/>
              <a:gd name="connsiteX11" fmla="*/ 7908 w 7908"/>
              <a:gd name="connsiteY11" fmla="*/ 5258 h 10000"/>
              <a:gd name="connsiteX12" fmla="*/ 7908 w 7908"/>
              <a:gd name="connsiteY12" fmla="*/ 46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17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41E5-16E7-46AF-8D3E-4C5DAC9DEF7C}" type="datetimeFigureOut">
              <a:rPr lang="pl-PL" smtClean="0"/>
              <a:pPr/>
              <a:t>2013-01-05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731822-9CD7-4AB1-897C-802BDBC5050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-36668"/>
            <a:ext cx="1952272" cy="6889921"/>
            <a:chOff x="6627813" y="165100"/>
            <a:chExt cx="1952625" cy="5708651"/>
          </a:xfrm>
        </p:grpSpPr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6627813" y="165100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42416" y="1628800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CAŁY WROCŁAW CZYTA…</a:t>
            </a:r>
            <a:br>
              <a:rPr lang="pl-PL" dirty="0" smtClean="0"/>
            </a:br>
            <a:r>
              <a:rPr lang="pl-PL" dirty="0" smtClean="0"/>
              <a:t>IX edycja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1280" y="4365104"/>
            <a:ext cx="6600451" cy="1126283"/>
          </a:xfrm>
        </p:spPr>
        <p:txBody>
          <a:bodyPr/>
          <a:lstStyle/>
          <a:p>
            <a:r>
              <a:rPr lang="pl-PL" sz="2800" dirty="0" smtClean="0"/>
              <a:t> 2012</a:t>
            </a:r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29179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7317" y="395476"/>
            <a:ext cx="7200800" cy="2376264"/>
          </a:xfrm>
        </p:spPr>
        <p:txBody>
          <a:bodyPr/>
          <a:lstStyle/>
          <a:p>
            <a:r>
              <a:rPr lang="pl-PL" dirty="0" smtClean="0"/>
              <a:t>Gra uliczna z okazji Międzynarodowego Dnia  Bibliotek Szkolnych (6.10)</a:t>
            </a:r>
          </a:p>
          <a:p>
            <a:r>
              <a:rPr lang="pl-PL" dirty="0" smtClean="0"/>
              <a:t>Ogród Botaniczny - otwarcie dwóch kolejnych skrzynek (12.10)</a:t>
            </a:r>
          </a:p>
          <a:p>
            <a:r>
              <a:rPr lang="pl-PL" dirty="0" smtClean="0"/>
              <a:t>Pasaż Grunwaldzki - podsumowanie  akcji (12.12)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0478">
            <a:off x="1015823" y="3110083"/>
            <a:ext cx="3600400" cy="2698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2523">
            <a:off x="4863130" y="3166735"/>
            <a:ext cx="3731639" cy="27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 smtClean="0"/>
              <a:t>SUKCESY</a:t>
            </a:r>
            <a:endParaRPr lang="pl-PL" sz="44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476672"/>
            <a:ext cx="6912768" cy="4824536"/>
          </a:xfrm>
        </p:spPr>
        <p:txBody>
          <a:bodyPr/>
          <a:lstStyle/>
          <a:p>
            <a:pPr lvl="0"/>
            <a:r>
              <a:rPr lang="pl-PL" dirty="0"/>
              <a:t>Wyróżnienie dla szkoły za aktywny udział w IX edycji akcji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8810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59632" y="476672"/>
            <a:ext cx="8229600" cy="4572000"/>
          </a:xfrm>
        </p:spPr>
        <p:txBody>
          <a:bodyPr/>
          <a:lstStyle/>
          <a:p>
            <a:pPr lvl="0"/>
            <a:r>
              <a:rPr lang="pl-PL" dirty="0" smtClean="0"/>
              <a:t>Powstanie Bajkowej ławeczki, przy której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z zaangażowaniem czytają książki uczniowie, rodzice i nauczyciele</a:t>
            </a:r>
          </a:p>
          <a:p>
            <a:pPr lvl="0"/>
            <a:endParaRPr lang="pl-PL" dirty="0" smtClean="0"/>
          </a:p>
          <a:p>
            <a:pPr lvl="0"/>
            <a:endParaRPr lang="pl-PL" dirty="0" smtClean="0"/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5904656" cy="404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PORAŻKI</a:t>
            </a:r>
            <a:endParaRPr lang="pl-PL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71619" y="469712"/>
            <a:ext cx="4114800" cy="1368152"/>
          </a:xfrm>
        </p:spPr>
        <p:txBody>
          <a:bodyPr/>
          <a:lstStyle/>
          <a:p>
            <a:pPr marL="0" lvl="0" indent="0">
              <a:buNone/>
            </a:pPr>
            <a:r>
              <a:rPr lang="pl-PL" dirty="0" smtClean="0"/>
              <a:t>Nie stwierdzono</a:t>
            </a:r>
          </a:p>
          <a:p>
            <a:endParaRPr lang="pl-PL" dirty="0"/>
          </a:p>
        </p:txBody>
      </p:sp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9794"/>
            <a:ext cx="14954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29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3" y="764704"/>
            <a:ext cx="3374586" cy="33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29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2583">
            <a:off x="4705677" y="2402067"/>
            <a:ext cx="1390345" cy="13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9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621">
            <a:off x="6270221" y="114045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29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950">
            <a:off x="3350256" y="755640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STOPIEŃ REALIZACJI WNIOSKÓW Z POPRZEDNIEGO ROKU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77953"/>
              </p:ext>
            </p:extLst>
          </p:nvPr>
        </p:nvGraphicFramePr>
        <p:xfrm>
          <a:off x="1403648" y="836712"/>
          <a:ext cx="7488831" cy="5654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1512168"/>
                <a:gridCol w="1152128"/>
                <a:gridCol w="1080120"/>
                <a:gridCol w="1080120"/>
                <a:gridCol w="936104"/>
                <a:gridCol w="1368151"/>
              </a:tblGrid>
              <a:tr h="2576379">
                <a:tc>
                  <a:txBody>
                    <a:bodyPr/>
                    <a:lstStyle/>
                    <a:p>
                      <a:r>
                        <a:rPr lang="pl-PL" sz="1400" b="1" dirty="0" err="1" smtClean="0"/>
                        <a:t>l.p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Wniosek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W jaki sposób zrealizowano wniosek?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Kiedy?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Kto</a:t>
                      </a:r>
                      <a:r>
                        <a:rPr lang="pl-PL" sz="1400" b="1" baseline="0" dirty="0" smtClean="0"/>
                        <a:t> był adresatem?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jaki sposób dokonano ewaluacji?</a:t>
                      </a:r>
                      <a:endParaRPr kumimoji="0" lang="pl-PL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Osiągnięte</a:t>
                      </a:r>
                      <a:r>
                        <a:rPr kumimoji="0"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efekty, rezultaty?</a:t>
                      </a:r>
                      <a:endParaRPr lang="pl-PL" sz="1400" b="1" dirty="0"/>
                    </a:p>
                  </a:txBody>
                  <a:tcPr/>
                </a:tc>
              </a:tr>
              <a:tr h="2392173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Zaangażować uczniów </a:t>
                      </a:r>
                      <a:r>
                        <a:rPr kumimoji="0" lang="pl-PL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 </a:t>
                      </a:r>
                      <a:r>
                        <a:rPr kumimoji="0" lang="pl-PL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r>
                        <a:rPr kumimoji="0" lang="pl-PL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6 do czytania lektur uczniom klas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Czytano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fragmenty</a:t>
                      </a:r>
                      <a:r>
                        <a:rPr lang="pl-PL" sz="1400" baseline="0" dirty="0" smtClean="0"/>
                        <a:t> lektur podczas zajęć Klubu Miłośników</a:t>
                      </a:r>
                    </a:p>
                    <a:p>
                      <a:r>
                        <a:rPr lang="pl-PL" sz="1400" baseline="0" dirty="0" smtClean="0"/>
                        <a:t>Książek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IX 2012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Uczniowie </a:t>
                      </a:r>
                      <a:r>
                        <a:rPr lang="pl-PL" sz="1400" baseline="0" dirty="0" smtClean="0"/>
                        <a:t> kl.4-6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 smtClean="0"/>
                        <a:t>Szczegółowa analiza wyników sprawdzianów uczniów uczestniczących w tej formie poznawania lektur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Wzrosło czytelnictwo lektur, poprawa stopnia znajomości omawianych utworów.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4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KONKRETNE WNIOSKI DO DALSZEJ PRACY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80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138807"/>
              </p:ext>
            </p:extLst>
          </p:nvPr>
        </p:nvGraphicFramePr>
        <p:xfrm>
          <a:off x="1331640" y="223520"/>
          <a:ext cx="7704856" cy="871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512168"/>
                <a:gridCol w="1368151"/>
                <a:gridCol w="1008112"/>
                <a:gridCol w="1080120"/>
                <a:gridCol w="1175540"/>
                <a:gridCol w="1272733"/>
              </a:tblGrid>
              <a:tr h="1512168">
                <a:tc>
                  <a:txBody>
                    <a:bodyPr/>
                    <a:lstStyle/>
                    <a:p>
                      <a:r>
                        <a:rPr lang="pl-PL" sz="1400" b="1" dirty="0" err="1" smtClean="0"/>
                        <a:t>l.p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Wniosek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Sposób realizacji</a:t>
                      </a:r>
                    </a:p>
                    <a:p>
                      <a:r>
                        <a:rPr kumimoji="0"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(formy, środki, narzędzia, metody)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Termin realizacji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Adresaci 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Osoba odpowiedzialna za realizację wniosku</a:t>
                      </a:r>
                    </a:p>
                    <a:p>
                      <a:r>
                        <a:rPr kumimoji="0"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dokonanie ewaluacji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dokonania ewaluacji</a:t>
                      </a:r>
                      <a:endParaRPr lang="pl-PL" sz="1400" b="1" dirty="0"/>
                    </a:p>
                  </a:txBody>
                  <a:tcPr/>
                </a:tc>
              </a:tr>
              <a:tr h="3671623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Przygotować kącik do czytania na pierwszym piętrze szkoły</a:t>
                      </a: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Zaangażować, zachęcić większą liczbę dzieci z klas trzecich do czytania książek uczniom z klas młodszych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Przygotować</a:t>
                      </a:r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ławkę, przy której dzieci będą mogły czytać książki podczas przerw</a:t>
                      </a: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Pogadanka wychowawców w klasach trzecich</a:t>
                      </a: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Czytanie książek dzieciom młodszym przez uczniów klas starszych pod opieką bibliotekarza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Luty</a:t>
                      </a:r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2013</a:t>
                      </a: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Luty- grudzień 2013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Uczniowie SP</a:t>
                      </a:r>
                      <a:r>
                        <a:rPr lang="pl-PL" sz="1400" baseline="0" dirty="0" smtClean="0"/>
                        <a:t> 93</a:t>
                      </a:r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r>
                        <a:rPr lang="pl-PL" sz="1400" baseline="0" dirty="0" smtClean="0"/>
                        <a:t>Uczniowie </a:t>
                      </a:r>
                    </a:p>
                    <a:p>
                      <a:r>
                        <a:rPr lang="pl-PL" sz="1400" baseline="0" dirty="0" smtClean="0"/>
                        <a:t>0-3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 smtClean="0"/>
                        <a:t>Alicja </a:t>
                      </a:r>
                      <a:r>
                        <a:rPr lang="pl-PL" sz="1400" baseline="0" dirty="0" err="1" smtClean="0"/>
                        <a:t>Dercz</a:t>
                      </a:r>
                      <a:endParaRPr lang="pl-PL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 err="1" smtClean="0"/>
                        <a:t>Magdal</a:t>
                      </a:r>
                      <a:endParaRPr lang="pl-PL" sz="1400" dirty="0" smtClean="0"/>
                    </a:p>
                    <a:p>
                      <a:r>
                        <a:rPr lang="pl-PL" sz="1400" dirty="0" smtClean="0"/>
                        <a:t> Biel-</a:t>
                      </a:r>
                      <a:r>
                        <a:rPr lang="pl-PL" sz="1400" dirty="0" err="1" smtClean="0"/>
                        <a:t>Dejewska</a:t>
                      </a:r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endParaRPr lang="pl-PL" sz="1400" dirty="0" smtClean="0"/>
                    </a:p>
                    <a:p>
                      <a:r>
                        <a:rPr lang="pl-PL" sz="1400" dirty="0" smtClean="0"/>
                        <a:t>Alicja </a:t>
                      </a:r>
                      <a:r>
                        <a:rPr lang="pl-PL" sz="1400" dirty="0" err="1" smtClean="0"/>
                        <a:t>Dercz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Relacja</a:t>
                      </a:r>
                      <a:r>
                        <a:rPr lang="pl-PL" sz="1400" baseline="0" dirty="0" smtClean="0"/>
                        <a:t> uczniów</a:t>
                      </a:r>
                    </a:p>
                    <a:p>
                      <a:r>
                        <a:rPr lang="pl-PL" sz="1400" baseline="0" dirty="0" smtClean="0"/>
                        <a:t> i zdjęcia na stronie internetowej szkoły</a:t>
                      </a:r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r>
                        <a:rPr lang="pl-PL" sz="1400" baseline="0" dirty="0" smtClean="0"/>
                        <a:t>Wykonanie ilustracji przez uczniów klas młodszych do czytanych fragmentów książek, </a:t>
                      </a:r>
                      <a:r>
                        <a:rPr lang="pl-PL" sz="1400" baseline="0" smtClean="0"/>
                        <a:t>wystawa prac</a:t>
                      </a:r>
                      <a:br>
                        <a:rPr lang="pl-PL" sz="1400" baseline="0" smtClean="0"/>
                      </a:br>
                      <a:r>
                        <a:rPr lang="pl-PL" sz="1400" baseline="0" smtClean="0"/>
                        <a:t>w </a:t>
                      </a:r>
                      <a:r>
                        <a:rPr lang="pl-PL" sz="1400" baseline="0" dirty="0" smtClean="0"/>
                        <a:t>bibliotece szkolnej</a:t>
                      </a:r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baseline="0" dirty="0" smtClean="0"/>
                    </a:p>
                    <a:p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942416" y="2132856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NAJWAŻNIEJSZE DZIAŁANIA </a:t>
            </a:r>
            <a:br>
              <a:rPr lang="pl-PL" dirty="0" smtClean="0"/>
            </a:br>
            <a:r>
              <a:rPr lang="pl-PL" dirty="0" smtClean="0"/>
              <a:t>W PLACÓWCE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88640"/>
            <a:ext cx="6591985" cy="3777622"/>
          </a:xfrm>
        </p:spPr>
        <p:txBody>
          <a:bodyPr/>
          <a:lstStyle/>
          <a:p>
            <a:r>
              <a:rPr lang="pl-PL" dirty="0" smtClean="0"/>
              <a:t>Czytanie dzieciom utworów w czasie lekcji</a:t>
            </a:r>
          </a:p>
          <a:p>
            <a:pPr marL="0" indent="0">
              <a:buNone/>
            </a:pPr>
            <a:r>
              <a:rPr lang="pl-PL" dirty="0" smtClean="0"/>
              <a:t> i w świetlicy szkolnej</a:t>
            </a:r>
          </a:p>
          <a:p>
            <a:r>
              <a:rPr lang="pl-PL" dirty="0" smtClean="0"/>
              <a:t> Konkurs plastyczny dla klas 1-6 na projekt Bajkowej ławeczki i jej powstanie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21">
            <a:off x="4445489" y="2538341"/>
            <a:ext cx="4287525" cy="3215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5715">
            <a:off x="1087646" y="2550643"/>
            <a:ext cx="2614601" cy="315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774953"/>
            <a:ext cx="6591985" cy="3777622"/>
          </a:xfrm>
        </p:spPr>
        <p:txBody>
          <a:bodyPr/>
          <a:lstStyle/>
          <a:p>
            <a:r>
              <a:rPr lang="pl-PL" dirty="0" smtClean="0"/>
              <a:t>Propagowanie działań </a:t>
            </a:r>
            <a:r>
              <a:rPr lang="pl-PL" dirty="0" err="1" smtClean="0"/>
              <a:t>bookcrossingowych</a:t>
            </a:r>
            <a:r>
              <a:rPr lang="pl-PL" dirty="0" smtClean="0"/>
              <a:t> wśród dzieci i nauczycieli</a:t>
            </a:r>
          </a:p>
          <a:p>
            <a:r>
              <a:rPr lang="pl-PL" dirty="0" smtClean="0"/>
              <a:t>Akcja: „Podaruj książkę szkole”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44458"/>
            <a:ext cx="6120680" cy="34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ZAPROSZENI GOŚCIE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03648" y="548680"/>
            <a:ext cx="6624736" cy="3096344"/>
          </a:xfrm>
        </p:spPr>
        <p:txBody>
          <a:bodyPr>
            <a:normAutofit/>
          </a:bodyPr>
          <a:lstStyle/>
          <a:p>
            <a:r>
              <a:rPr lang="pl-PL" dirty="0" smtClean="0"/>
              <a:t>Przedstawicielki UTW ( m.in. p. Jadwiga </a:t>
            </a:r>
            <a:r>
              <a:rPr lang="pl-PL" dirty="0" err="1" smtClean="0"/>
              <a:t>Jenczelewska</a:t>
            </a:r>
            <a:r>
              <a:rPr lang="pl-PL" dirty="0" smtClean="0"/>
              <a:t>, p. Barbara Baryła), które czytały  baśnie młodszym  dzieciom i brały udział w inauguracji Bajkowej ławeczki</a:t>
            </a:r>
          </a:p>
          <a:p>
            <a:r>
              <a:rPr lang="pl-PL" dirty="0" smtClean="0"/>
              <a:t>Rodzice klas 0-6, którzy również włączyli się w akcję</a:t>
            </a:r>
          </a:p>
          <a:p>
            <a:r>
              <a:rPr lang="pl-PL" dirty="0" smtClean="0"/>
              <a:t>Dzieci z Przedszkola nr 77 i nr 25  </a:t>
            </a:r>
          </a:p>
          <a:p>
            <a:pPr marL="0" lv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24944"/>
            <a:ext cx="4752528" cy="357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7305406" cy="409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DZIAŁANIA POZA PLACÓWKĄ</a:t>
            </a:r>
            <a:endParaRPr lang="pl-PL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31640" y="176024"/>
            <a:ext cx="8229600" cy="1219200"/>
          </a:xfrm>
        </p:spPr>
        <p:txBody>
          <a:bodyPr/>
          <a:lstStyle/>
          <a:p>
            <a:r>
              <a:rPr lang="pl-PL" dirty="0" smtClean="0"/>
              <a:t>Udział w działaniach miejskich: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547664" y="1047800"/>
            <a:ext cx="6336704" cy="1798857"/>
          </a:xfrm>
        </p:spPr>
        <p:txBody>
          <a:bodyPr/>
          <a:lstStyle/>
          <a:p>
            <a:pPr lvl="0"/>
            <a:r>
              <a:rPr lang="pl-PL" dirty="0" smtClean="0"/>
              <a:t>Rynek- inauguracja akcji „Cały Wrocław czyta…”, otwarcie I skrzyneczki </a:t>
            </a:r>
            <a:r>
              <a:rPr lang="pl-PL" dirty="0" err="1" smtClean="0"/>
              <a:t>bookcrossingowej</a:t>
            </a:r>
            <a:r>
              <a:rPr lang="pl-PL" dirty="0" smtClean="0"/>
              <a:t> (11.05)</a:t>
            </a:r>
          </a:p>
          <a:p>
            <a:pPr lvl="0"/>
            <a:r>
              <a:rPr lang="pl-PL" dirty="0" smtClean="0"/>
              <a:t>Hala Stulecia-otwarcie II skrzyneczki (21.06)</a:t>
            </a:r>
          </a:p>
          <a:p>
            <a:pPr lvl="0"/>
            <a:r>
              <a:rPr lang="pl-PL" dirty="0" smtClean="0"/>
              <a:t>Dworzec Główny- otwarcie III skrzyneczki (03.10) </a:t>
            </a:r>
          </a:p>
          <a:p>
            <a:pPr marL="0" lv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45">
            <a:off x="4578058" y="3202060"/>
            <a:ext cx="4050445" cy="303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6871">
            <a:off x="644393" y="3195971"/>
            <a:ext cx="3850776" cy="2889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sp">
  <a:themeElements>
    <a:clrScheme name="Whisp 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hisp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whisp</Template>
  <TotalTime>254</TotalTime>
  <Words>385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Trebuchet MS</vt:lpstr>
      <vt:lpstr>Wingdings 3</vt:lpstr>
      <vt:lpstr>Whisp</vt:lpstr>
      <vt:lpstr>CAŁY WROCŁAW CZYTA… IX edycja</vt:lpstr>
      <vt:lpstr>NAJWAŻNIEJSZE DZIAŁANIA  W PLACÓWCE</vt:lpstr>
      <vt:lpstr>PowerPoint Presentation</vt:lpstr>
      <vt:lpstr>PowerPoint Presentation</vt:lpstr>
      <vt:lpstr>ZAPROSZENI GOŚCIE</vt:lpstr>
      <vt:lpstr>PowerPoint Presentation</vt:lpstr>
      <vt:lpstr>PowerPoint Presentation</vt:lpstr>
      <vt:lpstr>DZIAŁANIA POZA PLACÓWKĄ</vt:lpstr>
      <vt:lpstr>Udział w działaniach miejskich:</vt:lpstr>
      <vt:lpstr>PowerPoint Presentation</vt:lpstr>
      <vt:lpstr>SUKCESY</vt:lpstr>
      <vt:lpstr>PowerPoint Presentation</vt:lpstr>
      <vt:lpstr>PowerPoint Presentation</vt:lpstr>
      <vt:lpstr>PORAŻKI</vt:lpstr>
      <vt:lpstr>PowerPoint Presentation</vt:lpstr>
      <vt:lpstr>STOPIEŃ REALIZACJI WNIOSKÓW Z POPRZEDNIEGO ROKU</vt:lpstr>
      <vt:lpstr>PowerPoint Presentation</vt:lpstr>
      <vt:lpstr>KONKRETNE WNIOSKI DO DALSZEJ PRACY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PRZEDMIOTÓW HUMANISTYCZNYCH</dc:title>
  <dc:creator>Mamusia</dc:creator>
  <cp:lastModifiedBy>Wojciech Dejewski</cp:lastModifiedBy>
  <cp:revision>91</cp:revision>
  <dcterms:created xsi:type="dcterms:W3CDTF">2012-06-20T12:34:34Z</dcterms:created>
  <dcterms:modified xsi:type="dcterms:W3CDTF">2013-01-05T14:55:04Z</dcterms:modified>
</cp:coreProperties>
</file>